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08" r:id="rId3"/>
    <p:sldId id="257" r:id="rId4"/>
    <p:sldId id="258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282" r:id="rId23"/>
    <p:sldId id="284" r:id="rId24"/>
    <p:sldId id="285" r:id="rId25"/>
    <p:sldId id="287" r:id="rId26"/>
    <p:sldId id="289" r:id="rId27"/>
    <p:sldId id="290" r:id="rId28"/>
    <p:sldId id="292" r:id="rId29"/>
    <p:sldId id="293" r:id="rId30"/>
    <p:sldId id="294" r:id="rId31"/>
    <p:sldId id="295" r:id="rId32"/>
    <p:sldId id="297" r:id="rId33"/>
    <p:sldId id="298" r:id="rId34"/>
    <p:sldId id="300" r:id="rId35"/>
    <p:sldId id="301" r:id="rId36"/>
    <p:sldId id="303" r:id="rId37"/>
    <p:sldId id="304" r:id="rId38"/>
    <p:sldId id="305" r:id="rId39"/>
    <p:sldId id="306" r:id="rId4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151876" y="0"/>
            <a:ext cx="992124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1592707"/>
            <a:ext cx="6945630" cy="11360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32331"/>
            <a:ext cx="6185534" cy="16878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3.png"/><Relationship Id="rId7" Type="http://schemas.openxmlformats.org/officeDocument/2006/relationships/image" Target="../media/image1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3.jpeg"/><Relationship Id="rId5" Type="http://schemas.openxmlformats.org/officeDocument/2006/relationships/image" Target="../media/image44.png"/><Relationship Id="rId10" Type="http://schemas.openxmlformats.org/officeDocument/2006/relationships/image" Target="../media/image47.jpeg"/><Relationship Id="rId4" Type="http://schemas.openxmlformats.org/officeDocument/2006/relationships/image" Target="../media/image28.png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57.jpeg"/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45.png"/><Relationship Id="rId5" Type="http://schemas.openxmlformats.org/officeDocument/2006/relationships/image" Target="../media/image11.png"/><Relationship Id="rId10" Type="http://schemas.openxmlformats.org/officeDocument/2006/relationships/image" Target="../media/image12.png"/><Relationship Id="rId4" Type="http://schemas.openxmlformats.org/officeDocument/2006/relationships/image" Target="../media/image19.png"/><Relationship Id="rId9" Type="http://schemas.openxmlformats.org/officeDocument/2006/relationships/image" Target="../media/image28.png"/><Relationship Id="rId1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.jpeg"/><Relationship Id="rId3" Type="http://schemas.openxmlformats.org/officeDocument/2006/relationships/image" Target="../media/image19.png"/><Relationship Id="rId7" Type="http://schemas.openxmlformats.org/officeDocument/2006/relationships/image" Target="../media/image59.png"/><Relationship Id="rId12" Type="http://schemas.openxmlformats.org/officeDocument/2006/relationships/image" Target="../media/image1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45.png"/><Relationship Id="rId5" Type="http://schemas.openxmlformats.org/officeDocument/2006/relationships/image" Target="../media/image11.png"/><Relationship Id="rId10" Type="http://schemas.openxmlformats.org/officeDocument/2006/relationships/image" Target="../media/image12.png"/><Relationship Id="rId4" Type="http://schemas.openxmlformats.org/officeDocument/2006/relationships/image" Target="../media/image37.png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17.png"/><Relationship Id="rId3" Type="http://schemas.openxmlformats.org/officeDocument/2006/relationships/image" Target="../media/image19.png"/><Relationship Id="rId7" Type="http://schemas.openxmlformats.org/officeDocument/2006/relationships/image" Target="../media/image13.png"/><Relationship Id="rId12" Type="http://schemas.openxmlformats.org/officeDocument/2006/relationships/image" Target="../media/image4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2.png"/><Relationship Id="rId5" Type="http://schemas.openxmlformats.org/officeDocument/2006/relationships/image" Target="../media/image37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28.png"/><Relationship Id="rId1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6.png"/><Relationship Id="rId11" Type="http://schemas.openxmlformats.org/officeDocument/2006/relationships/image" Target="../media/image3.jpeg"/><Relationship Id="rId5" Type="http://schemas.openxmlformats.org/officeDocument/2006/relationships/image" Target="../media/image65.png"/><Relationship Id="rId10" Type="http://schemas.openxmlformats.org/officeDocument/2006/relationships/image" Target="../media/image70.jpe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34.png"/><Relationship Id="rId7" Type="http://schemas.openxmlformats.org/officeDocument/2006/relationships/hyperlink" Target="http://istqbexamcertification.com/what-is-integration-testing/" TargetMode="Externa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istqbexamcertification.com/what-is-system-testing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istqbexamcertification.com/what-is-test-design-or-how-to-specify-test-cases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eg"/><Relationship Id="rId5" Type="http://schemas.openxmlformats.org/officeDocument/2006/relationships/image" Target="../media/image8.png"/><Relationship Id="rId4" Type="http://schemas.openxmlformats.org/officeDocument/2006/relationships/image" Target="../media/image7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stqbexamcertification.com/what-is-a-software-testing/" TargetMode="Externa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7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0.png"/><Relationship Id="rId7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3.jpeg"/><Relationship Id="rId5" Type="http://schemas.openxmlformats.org/officeDocument/2006/relationships/image" Target="../media/image38.png"/><Relationship Id="rId10" Type="http://schemas.openxmlformats.org/officeDocument/2006/relationships/hyperlink" Target="http://istqbexamcertification.com/what-is-waterfall-model-advantages-disadvantages-and-when-to-use-it/" TargetMode="External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openxmlformats.org/officeDocument/2006/relationships/image" Target="../media/image11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0.png"/><Relationship Id="rId7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38.png"/><Relationship Id="rId10" Type="http://schemas.openxmlformats.org/officeDocument/2006/relationships/image" Target="../media/image3.jpe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.jpe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85.png"/><Relationship Id="rId4" Type="http://schemas.openxmlformats.org/officeDocument/2006/relationships/image" Target="../media/image7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88.png"/><Relationship Id="rId3" Type="http://schemas.openxmlformats.org/officeDocument/2006/relationships/image" Target="../media/image87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45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9.png"/><Relationship Id="rId9" Type="http://schemas.openxmlformats.org/officeDocument/2006/relationships/image" Target="../media/image28.png"/><Relationship Id="rId1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34.png"/><Relationship Id="rId7" Type="http://schemas.openxmlformats.org/officeDocument/2006/relationships/image" Target="../media/image8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74.png"/><Relationship Id="rId4" Type="http://schemas.openxmlformats.org/officeDocument/2006/relationships/image" Target="../media/image9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8.png"/><Relationship Id="rId7" Type="http://schemas.openxmlformats.org/officeDocument/2006/relationships/image" Target="../media/image45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44.png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3.png"/><Relationship Id="rId7" Type="http://schemas.openxmlformats.org/officeDocument/2006/relationships/image" Target="../media/image34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10" Type="http://schemas.openxmlformats.org/officeDocument/2006/relationships/image" Target="../media/image3.jpeg"/><Relationship Id="rId4" Type="http://schemas.openxmlformats.org/officeDocument/2006/relationships/image" Target="../media/image74.png"/><Relationship Id="rId9" Type="http://schemas.openxmlformats.org/officeDocument/2006/relationships/hyperlink" Target="http://istqbexamcertification.com/what-is-incremental-model-advantages-disadvantages-and-when-to-use-it/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72.png"/><Relationship Id="rId7" Type="http://schemas.openxmlformats.org/officeDocument/2006/relationships/image" Target="../media/image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0.png"/><Relationship Id="rId5" Type="http://schemas.openxmlformats.org/officeDocument/2006/relationships/image" Target="../media/image34.png"/><Relationship Id="rId10" Type="http://schemas.openxmlformats.org/officeDocument/2006/relationships/image" Target="../media/image3.jpeg"/><Relationship Id="rId4" Type="http://schemas.openxmlformats.org/officeDocument/2006/relationships/image" Target="../media/image97.png"/><Relationship Id="rId9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74.png"/><Relationship Id="rId7" Type="http://schemas.openxmlformats.org/officeDocument/2006/relationships/image" Target="../media/image7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3.jpeg"/><Relationship Id="rId5" Type="http://schemas.openxmlformats.org/officeDocument/2006/relationships/image" Target="../media/image100.png"/><Relationship Id="rId10" Type="http://schemas.openxmlformats.org/officeDocument/2006/relationships/hyperlink" Target="http://istqbexamcertification.com/what-is-system-integration-testing/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0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4.png"/><Relationship Id="rId7" Type="http://schemas.openxmlformats.org/officeDocument/2006/relationships/image" Target="../media/image90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3.png"/><Relationship Id="rId5" Type="http://schemas.openxmlformats.org/officeDocument/2006/relationships/image" Target="../media/image8.png"/><Relationship Id="rId10" Type="http://schemas.openxmlformats.org/officeDocument/2006/relationships/image" Target="../media/image3.jpeg"/><Relationship Id="rId4" Type="http://schemas.openxmlformats.org/officeDocument/2006/relationships/image" Target="../media/image74.png"/><Relationship Id="rId9" Type="http://schemas.openxmlformats.org/officeDocument/2006/relationships/image" Target="../media/image9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istqbexamcertification.com/what-are-the-software-development-models/" TargetMode="External"/><Relationship Id="rId3" Type="http://schemas.openxmlformats.org/officeDocument/2006/relationships/image" Target="../media/image105.png"/><Relationship Id="rId7" Type="http://schemas.openxmlformats.org/officeDocument/2006/relationships/hyperlink" Target="http://istqbexamcertification.com/what-is-software-quality/" TargetMode="External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istqbexamcertification.com/why-is-testing-necessary/" TargetMode="External"/><Relationship Id="rId5" Type="http://schemas.openxmlformats.org/officeDocument/2006/relationships/hyperlink" Target="http://istqbexamcertification.com/what-is-incremental-model-advantages-disadvantages-and-when-to-use-it/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.jpeg"/><Relationship Id="rId3" Type="http://schemas.openxmlformats.org/officeDocument/2006/relationships/image" Target="../media/image87.png"/><Relationship Id="rId7" Type="http://schemas.openxmlformats.org/officeDocument/2006/relationships/image" Target="../media/image59.png"/><Relationship Id="rId12" Type="http://schemas.openxmlformats.org/officeDocument/2006/relationships/image" Target="../media/image107.jpe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45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eg"/><Relationship Id="rId5" Type="http://schemas.openxmlformats.org/officeDocument/2006/relationships/image" Target="../media/image8.png"/><Relationship Id="rId4" Type="http://schemas.openxmlformats.org/officeDocument/2006/relationships/image" Target="../media/image7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3.jpe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18" Type="http://schemas.openxmlformats.org/officeDocument/2006/relationships/image" Target="../media/image3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8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19.png"/><Relationship Id="rId15" Type="http://schemas.openxmlformats.org/officeDocument/2006/relationships/image" Target="../media/image26.png"/><Relationship Id="rId10" Type="http://schemas.openxmlformats.org/officeDocument/2006/relationships/image" Target="../media/image22.png"/><Relationship Id="rId4" Type="http://schemas.openxmlformats.org/officeDocument/2006/relationships/image" Target="../media/image11.png"/><Relationship Id="rId9" Type="http://schemas.openxmlformats.org/officeDocument/2006/relationships/image" Target="../media/image21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5.png"/><Relationship Id="rId7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13.png"/><Relationship Id="rId4" Type="http://schemas.openxmlformats.org/officeDocument/2006/relationships/image" Target="../media/image38.png"/><Relationship Id="rId9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28596" y="642918"/>
            <a:ext cx="842968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400" dirty="0" smtClean="0"/>
              <a:t>                                                        </a:t>
            </a:r>
            <a:r>
              <a:rPr lang="en-IN" dirty="0" smtClean="0"/>
              <a:t>Branch-CSE</a:t>
            </a:r>
          </a:p>
          <a:p>
            <a:r>
              <a:rPr lang="en-IN" dirty="0" smtClean="0"/>
              <a:t>                                                                                                                                    6</a:t>
            </a:r>
            <a:r>
              <a:rPr lang="en-IN" baseline="30000" dirty="0" smtClean="0"/>
              <a:t>th</a:t>
            </a:r>
            <a:r>
              <a:rPr lang="en-IN" dirty="0" smtClean="0"/>
              <a:t> sem B.Tech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pPr algn="ctr"/>
            <a:r>
              <a:rPr lang="en-IN" sz="3600" dirty="0" smtClean="0"/>
              <a:t>Unit-1</a:t>
            </a:r>
          </a:p>
          <a:p>
            <a:pPr algn="ctr"/>
            <a:r>
              <a:rPr lang="en-IN" sz="3600" dirty="0" smtClean="0"/>
              <a:t>Software Process Model</a:t>
            </a:r>
          </a:p>
          <a:p>
            <a:pPr algn="ctr"/>
            <a:endParaRPr lang="en-IN" sz="3600" dirty="0" smtClean="0"/>
          </a:p>
          <a:p>
            <a:pPr algn="ctr"/>
            <a:r>
              <a:rPr lang="en-IN" sz="2000" dirty="0" smtClean="0"/>
              <a:t>Subject- </a:t>
            </a:r>
            <a:r>
              <a:rPr lang="en-IN" sz="2000" dirty="0" smtClean="0"/>
              <a:t>Software Engineering</a:t>
            </a:r>
            <a:endParaRPr lang="en-IN" sz="2000" dirty="0" smtClean="0"/>
          </a:p>
        </p:txBody>
      </p:sp>
      <p:pic>
        <p:nvPicPr>
          <p:cNvPr id="1026" name="Picture 2" descr="C:\Users\USER\Downloads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3" y="357166"/>
            <a:ext cx="1785950" cy="4714908"/>
          </a:xfrm>
          <a:prstGeom prst="rect">
            <a:avLst/>
          </a:prstGeom>
          <a:noFill/>
        </p:spPr>
      </p:pic>
      <p:pic>
        <p:nvPicPr>
          <p:cNvPr id="1027" name="Picture 3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581242"/>
            <a:ext cx="2484940" cy="14909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3615" y="1049147"/>
            <a:ext cx="7068184" cy="321310"/>
            <a:chOff x="533615" y="1049147"/>
            <a:chExt cx="7068184" cy="321310"/>
          </a:xfrm>
        </p:grpSpPr>
        <p:sp>
          <p:nvSpPr>
            <p:cNvPr id="3" name="object 3"/>
            <p:cNvSpPr/>
            <p:nvPr/>
          </p:nvSpPr>
          <p:spPr>
            <a:xfrm>
              <a:off x="534504" y="1050036"/>
              <a:ext cx="7065937" cy="3191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60347" y="1214628"/>
              <a:ext cx="98424" cy="10579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42923" y="1145540"/>
              <a:ext cx="4391660" cy="114300"/>
            </a:xfrm>
            <a:custGeom>
              <a:avLst/>
              <a:gdLst/>
              <a:ahLst/>
              <a:cxnLst/>
              <a:rect l="l" t="t" r="r" b="b"/>
              <a:pathLst>
                <a:path w="4391660" h="114300">
                  <a:moveTo>
                    <a:pt x="4354525" y="0"/>
                  </a:moveTo>
                  <a:lnTo>
                    <a:pt x="4317441" y="114046"/>
                  </a:lnTo>
                  <a:lnTo>
                    <a:pt x="4391609" y="114046"/>
                  </a:lnTo>
                  <a:lnTo>
                    <a:pt x="4354525" y="0"/>
                  </a:lnTo>
                  <a:close/>
                </a:path>
                <a:path w="4391660" h="114300">
                  <a:moveTo>
                    <a:pt x="3123133" y="0"/>
                  </a:moveTo>
                  <a:lnTo>
                    <a:pt x="3086049" y="114046"/>
                  </a:lnTo>
                  <a:lnTo>
                    <a:pt x="3160217" y="114046"/>
                  </a:lnTo>
                  <a:lnTo>
                    <a:pt x="3123133" y="0"/>
                  </a:lnTo>
                  <a:close/>
                </a:path>
                <a:path w="4391660" h="114300">
                  <a:moveTo>
                    <a:pt x="924001" y="0"/>
                  </a:moveTo>
                  <a:lnTo>
                    <a:pt x="886917" y="114046"/>
                  </a:lnTo>
                  <a:lnTo>
                    <a:pt x="961085" y="114046"/>
                  </a:lnTo>
                  <a:lnTo>
                    <a:pt x="924001" y="0"/>
                  </a:lnTo>
                  <a:close/>
                </a:path>
                <a:path w="4391660" h="114300">
                  <a:moveTo>
                    <a:pt x="37058" y="0"/>
                  </a:moveTo>
                  <a:lnTo>
                    <a:pt x="0" y="114046"/>
                  </a:lnTo>
                  <a:lnTo>
                    <a:pt x="74117" y="114046"/>
                  </a:lnTo>
                  <a:lnTo>
                    <a:pt x="37058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37375" y="1101090"/>
              <a:ext cx="118872" cy="21513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8378" y="1101090"/>
              <a:ext cx="118859" cy="21513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58207" y="1100963"/>
              <a:ext cx="91185" cy="899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67841" y="1100963"/>
              <a:ext cx="91071" cy="899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21398" y="1097788"/>
              <a:ext cx="157607" cy="22364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58870" y="1097788"/>
              <a:ext cx="157606" cy="22364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60347" y="1097534"/>
              <a:ext cx="81787" cy="7759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4504" y="1050036"/>
              <a:ext cx="7066280" cy="319405"/>
            </a:xfrm>
            <a:custGeom>
              <a:avLst/>
              <a:gdLst/>
              <a:ahLst/>
              <a:cxnLst/>
              <a:rect l="l" t="t" r="r" b="b"/>
              <a:pathLst>
                <a:path w="7066280" h="319405">
                  <a:moveTo>
                    <a:pt x="6871754" y="5461"/>
                  </a:moveTo>
                  <a:lnTo>
                    <a:pt x="6926491" y="5461"/>
                  </a:lnTo>
                  <a:lnTo>
                    <a:pt x="6926491" y="265302"/>
                  </a:lnTo>
                  <a:lnTo>
                    <a:pt x="7065937" y="265302"/>
                  </a:lnTo>
                  <a:lnTo>
                    <a:pt x="7065937" y="313943"/>
                  </a:lnTo>
                  <a:lnTo>
                    <a:pt x="6871754" y="313943"/>
                  </a:lnTo>
                  <a:lnTo>
                    <a:pt x="6871754" y="5461"/>
                  </a:lnTo>
                  <a:close/>
                </a:path>
                <a:path w="7066280" h="319405">
                  <a:moveTo>
                    <a:pt x="6626390" y="5461"/>
                  </a:moveTo>
                  <a:lnTo>
                    <a:pt x="6823240" y="5461"/>
                  </a:lnTo>
                  <a:lnTo>
                    <a:pt x="6823240" y="54101"/>
                  </a:lnTo>
                  <a:lnTo>
                    <a:pt x="6681127" y="54101"/>
                  </a:lnTo>
                  <a:lnTo>
                    <a:pt x="6681127" y="126364"/>
                  </a:lnTo>
                  <a:lnTo>
                    <a:pt x="6782981" y="126364"/>
                  </a:lnTo>
                  <a:lnTo>
                    <a:pt x="6782981" y="172847"/>
                  </a:lnTo>
                  <a:lnTo>
                    <a:pt x="6681127" y="172847"/>
                  </a:lnTo>
                  <a:lnTo>
                    <a:pt x="6681127" y="265302"/>
                  </a:lnTo>
                  <a:lnTo>
                    <a:pt x="6820954" y="265302"/>
                  </a:lnTo>
                  <a:lnTo>
                    <a:pt x="6820954" y="313943"/>
                  </a:lnTo>
                  <a:lnTo>
                    <a:pt x="6626390" y="313943"/>
                  </a:lnTo>
                  <a:lnTo>
                    <a:pt x="6626390" y="5461"/>
                  </a:lnTo>
                  <a:close/>
                </a:path>
                <a:path w="7066280" h="319405">
                  <a:moveTo>
                    <a:pt x="5758853" y="5461"/>
                  </a:moveTo>
                  <a:lnTo>
                    <a:pt x="5787936" y="5461"/>
                  </a:lnTo>
                  <a:lnTo>
                    <a:pt x="5854738" y="213233"/>
                  </a:lnTo>
                  <a:lnTo>
                    <a:pt x="5920016" y="5461"/>
                  </a:lnTo>
                  <a:lnTo>
                    <a:pt x="5948845" y="5461"/>
                  </a:lnTo>
                  <a:lnTo>
                    <a:pt x="6011837" y="314198"/>
                  </a:lnTo>
                  <a:lnTo>
                    <a:pt x="5958751" y="314198"/>
                  </a:lnTo>
                  <a:lnTo>
                    <a:pt x="5926747" y="147827"/>
                  </a:lnTo>
                  <a:lnTo>
                    <a:pt x="5864644" y="318135"/>
                  </a:lnTo>
                  <a:lnTo>
                    <a:pt x="5845086" y="318135"/>
                  </a:lnTo>
                  <a:lnTo>
                    <a:pt x="5782856" y="147827"/>
                  </a:lnTo>
                  <a:lnTo>
                    <a:pt x="5749582" y="314198"/>
                  </a:lnTo>
                  <a:lnTo>
                    <a:pt x="5696750" y="314198"/>
                  </a:lnTo>
                  <a:lnTo>
                    <a:pt x="5758853" y="5461"/>
                  </a:lnTo>
                  <a:close/>
                </a:path>
                <a:path w="7066280" h="319405">
                  <a:moveTo>
                    <a:pt x="5369090" y="5461"/>
                  </a:moveTo>
                  <a:lnTo>
                    <a:pt x="5423827" y="5461"/>
                  </a:lnTo>
                  <a:lnTo>
                    <a:pt x="5423827" y="265302"/>
                  </a:lnTo>
                  <a:lnTo>
                    <a:pt x="5563273" y="265302"/>
                  </a:lnTo>
                  <a:lnTo>
                    <a:pt x="5563273" y="313943"/>
                  </a:lnTo>
                  <a:lnTo>
                    <a:pt x="5369090" y="313943"/>
                  </a:lnTo>
                  <a:lnTo>
                    <a:pt x="5369090" y="5461"/>
                  </a:lnTo>
                  <a:close/>
                </a:path>
                <a:path w="7066280" h="319405">
                  <a:moveTo>
                    <a:pt x="5131346" y="5461"/>
                  </a:moveTo>
                  <a:lnTo>
                    <a:pt x="5186083" y="5461"/>
                  </a:lnTo>
                  <a:lnTo>
                    <a:pt x="5186083" y="265302"/>
                  </a:lnTo>
                  <a:lnTo>
                    <a:pt x="5325529" y="265302"/>
                  </a:lnTo>
                  <a:lnTo>
                    <a:pt x="5325529" y="313943"/>
                  </a:lnTo>
                  <a:lnTo>
                    <a:pt x="5131346" y="313943"/>
                  </a:lnTo>
                  <a:lnTo>
                    <a:pt x="5131346" y="5461"/>
                  </a:lnTo>
                  <a:close/>
                </a:path>
                <a:path w="7066280" h="319405">
                  <a:moveTo>
                    <a:pt x="4631474" y="5461"/>
                  </a:moveTo>
                  <a:lnTo>
                    <a:pt x="4834674" y="5461"/>
                  </a:lnTo>
                  <a:lnTo>
                    <a:pt x="4834674" y="54101"/>
                  </a:lnTo>
                  <a:lnTo>
                    <a:pt x="4686211" y="54101"/>
                  </a:lnTo>
                  <a:lnTo>
                    <a:pt x="4686211" y="126364"/>
                  </a:lnTo>
                  <a:lnTo>
                    <a:pt x="4794669" y="126364"/>
                  </a:lnTo>
                  <a:lnTo>
                    <a:pt x="4794669" y="172847"/>
                  </a:lnTo>
                  <a:lnTo>
                    <a:pt x="4686211" y="172847"/>
                  </a:lnTo>
                  <a:lnTo>
                    <a:pt x="4686211" y="313943"/>
                  </a:lnTo>
                  <a:lnTo>
                    <a:pt x="4631474" y="313943"/>
                  </a:lnTo>
                  <a:lnTo>
                    <a:pt x="4631474" y="5461"/>
                  </a:lnTo>
                  <a:close/>
                </a:path>
                <a:path w="7066280" h="319405">
                  <a:moveTo>
                    <a:pt x="4122458" y="5461"/>
                  </a:moveTo>
                  <a:lnTo>
                    <a:pt x="4319308" y="5461"/>
                  </a:lnTo>
                  <a:lnTo>
                    <a:pt x="4319308" y="54101"/>
                  </a:lnTo>
                  <a:lnTo>
                    <a:pt x="4177195" y="54101"/>
                  </a:lnTo>
                  <a:lnTo>
                    <a:pt x="4177195" y="126364"/>
                  </a:lnTo>
                  <a:lnTo>
                    <a:pt x="4279049" y="126364"/>
                  </a:lnTo>
                  <a:lnTo>
                    <a:pt x="4279049" y="172847"/>
                  </a:lnTo>
                  <a:lnTo>
                    <a:pt x="4177195" y="172847"/>
                  </a:lnTo>
                  <a:lnTo>
                    <a:pt x="4177195" y="265302"/>
                  </a:lnTo>
                  <a:lnTo>
                    <a:pt x="4317022" y="265302"/>
                  </a:lnTo>
                  <a:lnTo>
                    <a:pt x="4317022" y="313943"/>
                  </a:lnTo>
                  <a:lnTo>
                    <a:pt x="4122458" y="313943"/>
                  </a:lnTo>
                  <a:lnTo>
                    <a:pt x="4122458" y="5461"/>
                  </a:lnTo>
                  <a:close/>
                </a:path>
                <a:path w="7066280" h="319405">
                  <a:moveTo>
                    <a:pt x="3831374" y="5461"/>
                  </a:moveTo>
                  <a:lnTo>
                    <a:pt x="4086898" y="5461"/>
                  </a:lnTo>
                  <a:lnTo>
                    <a:pt x="4086898" y="54101"/>
                  </a:lnTo>
                  <a:lnTo>
                    <a:pt x="3984282" y="54101"/>
                  </a:lnTo>
                  <a:lnTo>
                    <a:pt x="3984282" y="313943"/>
                  </a:lnTo>
                  <a:lnTo>
                    <a:pt x="3929545" y="313943"/>
                  </a:lnTo>
                  <a:lnTo>
                    <a:pt x="3929545" y="54101"/>
                  </a:lnTo>
                  <a:lnTo>
                    <a:pt x="3831374" y="54101"/>
                  </a:lnTo>
                  <a:lnTo>
                    <a:pt x="3831374" y="5461"/>
                  </a:lnTo>
                  <a:close/>
                </a:path>
                <a:path w="7066280" h="319405">
                  <a:moveTo>
                    <a:pt x="3238411" y="5461"/>
                  </a:moveTo>
                  <a:lnTo>
                    <a:pt x="3295561" y="5461"/>
                  </a:lnTo>
                  <a:lnTo>
                    <a:pt x="3353473" y="191642"/>
                  </a:lnTo>
                  <a:lnTo>
                    <a:pt x="3415957" y="5461"/>
                  </a:lnTo>
                  <a:lnTo>
                    <a:pt x="3439960" y="5461"/>
                  </a:lnTo>
                  <a:lnTo>
                    <a:pt x="3502698" y="191642"/>
                  </a:lnTo>
                  <a:lnTo>
                    <a:pt x="3560483" y="5461"/>
                  </a:lnTo>
                  <a:lnTo>
                    <a:pt x="3617506" y="5461"/>
                  </a:lnTo>
                  <a:lnTo>
                    <a:pt x="3517684" y="318135"/>
                  </a:lnTo>
                  <a:lnTo>
                    <a:pt x="3495205" y="318135"/>
                  </a:lnTo>
                  <a:lnTo>
                    <a:pt x="3427768" y="123571"/>
                  </a:lnTo>
                  <a:lnTo>
                    <a:pt x="3362236" y="318135"/>
                  </a:lnTo>
                  <a:lnTo>
                    <a:pt x="3339757" y="318135"/>
                  </a:lnTo>
                  <a:lnTo>
                    <a:pt x="3238411" y="5461"/>
                  </a:lnTo>
                  <a:close/>
                </a:path>
                <a:path w="7066280" h="319405">
                  <a:moveTo>
                    <a:pt x="2886494" y="5461"/>
                  </a:moveTo>
                  <a:lnTo>
                    <a:pt x="3089694" y="5461"/>
                  </a:lnTo>
                  <a:lnTo>
                    <a:pt x="3089694" y="54101"/>
                  </a:lnTo>
                  <a:lnTo>
                    <a:pt x="2941231" y="54101"/>
                  </a:lnTo>
                  <a:lnTo>
                    <a:pt x="2941231" y="126364"/>
                  </a:lnTo>
                  <a:lnTo>
                    <a:pt x="3049689" y="126364"/>
                  </a:lnTo>
                  <a:lnTo>
                    <a:pt x="3049689" y="172847"/>
                  </a:lnTo>
                  <a:lnTo>
                    <a:pt x="2941231" y="172847"/>
                  </a:lnTo>
                  <a:lnTo>
                    <a:pt x="2941231" y="313943"/>
                  </a:lnTo>
                  <a:lnTo>
                    <a:pt x="2886494" y="313943"/>
                  </a:lnTo>
                  <a:lnTo>
                    <a:pt x="2886494" y="5461"/>
                  </a:lnTo>
                  <a:close/>
                </a:path>
                <a:path w="7066280" h="319405">
                  <a:moveTo>
                    <a:pt x="1964474" y="5461"/>
                  </a:moveTo>
                  <a:lnTo>
                    <a:pt x="2019211" y="5461"/>
                  </a:lnTo>
                  <a:lnTo>
                    <a:pt x="2019211" y="153035"/>
                  </a:lnTo>
                  <a:lnTo>
                    <a:pt x="2124113" y="5461"/>
                  </a:lnTo>
                  <a:lnTo>
                    <a:pt x="2186343" y="5461"/>
                  </a:lnTo>
                  <a:lnTo>
                    <a:pt x="2089696" y="140208"/>
                  </a:lnTo>
                  <a:lnTo>
                    <a:pt x="2204885" y="313943"/>
                  </a:lnTo>
                  <a:lnTo>
                    <a:pt x="2139480" y="313943"/>
                  </a:lnTo>
                  <a:lnTo>
                    <a:pt x="2053501" y="182499"/>
                  </a:lnTo>
                  <a:lnTo>
                    <a:pt x="2019211" y="229488"/>
                  </a:lnTo>
                  <a:lnTo>
                    <a:pt x="2019211" y="313943"/>
                  </a:lnTo>
                  <a:lnTo>
                    <a:pt x="1964474" y="313943"/>
                  </a:lnTo>
                  <a:lnTo>
                    <a:pt x="1964474" y="5461"/>
                  </a:lnTo>
                  <a:close/>
                </a:path>
                <a:path w="7066280" h="319405">
                  <a:moveTo>
                    <a:pt x="760387" y="5461"/>
                  </a:moveTo>
                  <a:lnTo>
                    <a:pt x="817537" y="5461"/>
                  </a:lnTo>
                  <a:lnTo>
                    <a:pt x="875449" y="191642"/>
                  </a:lnTo>
                  <a:lnTo>
                    <a:pt x="937933" y="5461"/>
                  </a:lnTo>
                  <a:lnTo>
                    <a:pt x="961936" y="5461"/>
                  </a:lnTo>
                  <a:lnTo>
                    <a:pt x="1024674" y="191642"/>
                  </a:lnTo>
                  <a:lnTo>
                    <a:pt x="1082459" y="5461"/>
                  </a:lnTo>
                  <a:lnTo>
                    <a:pt x="1139482" y="5461"/>
                  </a:lnTo>
                  <a:lnTo>
                    <a:pt x="1039660" y="318135"/>
                  </a:lnTo>
                  <a:lnTo>
                    <a:pt x="1017181" y="318135"/>
                  </a:lnTo>
                  <a:lnTo>
                    <a:pt x="949744" y="123571"/>
                  </a:lnTo>
                  <a:lnTo>
                    <a:pt x="884212" y="318135"/>
                  </a:lnTo>
                  <a:lnTo>
                    <a:pt x="861733" y="318135"/>
                  </a:lnTo>
                  <a:lnTo>
                    <a:pt x="760387" y="5461"/>
                  </a:lnTo>
                  <a:close/>
                </a:path>
                <a:path w="7066280" h="319405">
                  <a:moveTo>
                    <a:pt x="6431318" y="3301"/>
                  </a:moveTo>
                  <a:lnTo>
                    <a:pt x="6491738" y="13192"/>
                  </a:lnTo>
                  <a:lnTo>
                    <a:pt x="6538252" y="42799"/>
                  </a:lnTo>
                  <a:lnTo>
                    <a:pt x="6567858" y="88709"/>
                  </a:lnTo>
                  <a:lnTo>
                    <a:pt x="6577749" y="147574"/>
                  </a:lnTo>
                  <a:lnTo>
                    <a:pt x="6573294" y="198394"/>
                  </a:lnTo>
                  <a:lnTo>
                    <a:pt x="6559931" y="239982"/>
                  </a:lnTo>
                  <a:lnTo>
                    <a:pt x="6537664" y="272335"/>
                  </a:lnTo>
                  <a:lnTo>
                    <a:pt x="6506497" y="295449"/>
                  </a:lnTo>
                  <a:lnTo>
                    <a:pt x="6466433" y="309319"/>
                  </a:lnTo>
                  <a:lnTo>
                    <a:pt x="6417475" y="313943"/>
                  </a:lnTo>
                  <a:lnTo>
                    <a:pt x="6349022" y="313943"/>
                  </a:lnTo>
                  <a:lnTo>
                    <a:pt x="6349022" y="5587"/>
                  </a:lnTo>
                  <a:lnTo>
                    <a:pt x="6378740" y="4587"/>
                  </a:lnTo>
                  <a:lnTo>
                    <a:pt x="6402362" y="3873"/>
                  </a:lnTo>
                  <a:lnTo>
                    <a:pt x="6419888" y="3444"/>
                  </a:lnTo>
                  <a:lnTo>
                    <a:pt x="6431318" y="3301"/>
                  </a:lnTo>
                  <a:close/>
                </a:path>
                <a:path w="7066280" h="319405">
                  <a:moveTo>
                    <a:pt x="82346" y="3301"/>
                  </a:moveTo>
                  <a:lnTo>
                    <a:pt x="142759" y="13192"/>
                  </a:lnTo>
                  <a:lnTo>
                    <a:pt x="189217" y="42799"/>
                  </a:lnTo>
                  <a:lnTo>
                    <a:pt x="218832" y="88709"/>
                  </a:lnTo>
                  <a:lnTo>
                    <a:pt x="228701" y="147574"/>
                  </a:lnTo>
                  <a:lnTo>
                    <a:pt x="224250" y="198394"/>
                  </a:lnTo>
                  <a:lnTo>
                    <a:pt x="210895" y="239982"/>
                  </a:lnTo>
                  <a:lnTo>
                    <a:pt x="188637" y="272335"/>
                  </a:lnTo>
                  <a:lnTo>
                    <a:pt x="157476" y="295449"/>
                  </a:lnTo>
                  <a:lnTo>
                    <a:pt x="117410" y="309319"/>
                  </a:lnTo>
                  <a:lnTo>
                    <a:pt x="68440" y="313943"/>
                  </a:lnTo>
                  <a:lnTo>
                    <a:pt x="0" y="313943"/>
                  </a:lnTo>
                  <a:lnTo>
                    <a:pt x="0" y="5587"/>
                  </a:lnTo>
                  <a:lnTo>
                    <a:pt x="29708" y="4587"/>
                  </a:lnTo>
                  <a:lnTo>
                    <a:pt x="53336" y="3873"/>
                  </a:lnTo>
                  <a:lnTo>
                    <a:pt x="70883" y="3444"/>
                  </a:lnTo>
                  <a:lnTo>
                    <a:pt x="82346" y="3301"/>
                  </a:lnTo>
                  <a:close/>
                </a:path>
                <a:path w="7066280" h="319405">
                  <a:moveTo>
                    <a:pt x="1259370" y="2666"/>
                  </a:moveTo>
                  <a:lnTo>
                    <a:pt x="1302137" y="7810"/>
                  </a:lnTo>
                  <a:lnTo>
                    <a:pt x="1346261" y="34623"/>
                  </a:lnTo>
                  <a:lnTo>
                    <a:pt x="1361478" y="81914"/>
                  </a:lnTo>
                  <a:lnTo>
                    <a:pt x="1359051" y="99250"/>
                  </a:lnTo>
                  <a:lnTo>
                    <a:pt x="1351778" y="114680"/>
                  </a:lnTo>
                  <a:lnTo>
                    <a:pt x="1339671" y="128206"/>
                  </a:lnTo>
                  <a:lnTo>
                    <a:pt x="1322743" y="139826"/>
                  </a:lnTo>
                  <a:lnTo>
                    <a:pt x="1347912" y="152475"/>
                  </a:lnTo>
                  <a:lnTo>
                    <a:pt x="1365891" y="170434"/>
                  </a:lnTo>
                  <a:lnTo>
                    <a:pt x="1376678" y="193726"/>
                  </a:lnTo>
                  <a:lnTo>
                    <a:pt x="1380274" y="222376"/>
                  </a:lnTo>
                  <a:lnTo>
                    <a:pt x="1378275" y="242333"/>
                  </a:lnTo>
                  <a:lnTo>
                    <a:pt x="1348397" y="289178"/>
                  </a:lnTo>
                  <a:lnTo>
                    <a:pt x="1311995" y="307752"/>
                  </a:lnTo>
                  <a:lnTo>
                    <a:pt x="1266355" y="313943"/>
                  </a:lnTo>
                  <a:lnTo>
                    <a:pt x="1171994" y="313943"/>
                  </a:lnTo>
                  <a:lnTo>
                    <a:pt x="1171994" y="5587"/>
                  </a:lnTo>
                  <a:lnTo>
                    <a:pt x="1200809" y="4327"/>
                  </a:lnTo>
                  <a:lnTo>
                    <a:pt x="1224968" y="3413"/>
                  </a:lnTo>
                  <a:lnTo>
                    <a:pt x="1244485" y="2855"/>
                  </a:lnTo>
                  <a:lnTo>
                    <a:pt x="1259370" y="2666"/>
                  </a:lnTo>
                  <a:close/>
                </a:path>
                <a:path w="7066280" h="319405">
                  <a:moveTo>
                    <a:pt x="4453293" y="2286"/>
                  </a:moveTo>
                  <a:lnTo>
                    <a:pt x="4504706" y="7975"/>
                  </a:lnTo>
                  <a:lnTo>
                    <a:pt x="4541415" y="25034"/>
                  </a:lnTo>
                  <a:lnTo>
                    <a:pt x="4563431" y="53453"/>
                  </a:lnTo>
                  <a:lnTo>
                    <a:pt x="4570768" y="93217"/>
                  </a:lnTo>
                  <a:lnTo>
                    <a:pt x="4569765" y="106624"/>
                  </a:lnTo>
                  <a:lnTo>
                    <a:pt x="4554639" y="143128"/>
                  </a:lnTo>
                  <a:lnTo>
                    <a:pt x="4525510" y="169507"/>
                  </a:lnTo>
                  <a:lnTo>
                    <a:pt x="4513745" y="175005"/>
                  </a:lnTo>
                  <a:lnTo>
                    <a:pt x="4604931" y="313943"/>
                  </a:lnTo>
                  <a:lnTo>
                    <a:pt x="4541685" y="313943"/>
                  </a:lnTo>
                  <a:lnTo>
                    <a:pt x="4459389" y="186562"/>
                  </a:lnTo>
                  <a:lnTo>
                    <a:pt x="4452576" y="186396"/>
                  </a:lnTo>
                  <a:lnTo>
                    <a:pt x="4444514" y="186086"/>
                  </a:lnTo>
                  <a:lnTo>
                    <a:pt x="4435189" y="185634"/>
                  </a:lnTo>
                  <a:lnTo>
                    <a:pt x="4424591" y="185038"/>
                  </a:lnTo>
                  <a:lnTo>
                    <a:pt x="4424591" y="313943"/>
                  </a:lnTo>
                  <a:lnTo>
                    <a:pt x="4367822" y="313943"/>
                  </a:lnTo>
                  <a:lnTo>
                    <a:pt x="4367822" y="5461"/>
                  </a:lnTo>
                  <a:lnTo>
                    <a:pt x="4371753" y="5363"/>
                  </a:lnTo>
                  <a:lnTo>
                    <a:pt x="4378982" y="5064"/>
                  </a:lnTo>
                  <a:lnTo>
                    <a:pt x="4389521" y="4550"/>
                  </a:lnTo>
                  <a:lnTo>
                    <a:pt x="4403382" y="3810"/>
                  </a:lnTo>
                  <a:lnTo>
                    <a:pt x="4418074" y="3143"/>
                  </a:lnTo>
                  <a:lnTo>
                    <a:pt x="4431290" y="2666"/>
                  </a:lnTo>
                  <a:lnTo>
                    <a:pt x="4443029" y="2381"/>
                  </a:lnTo>
                  <a:lnTo>
                    <a:pt x="4453293" y="2286"/>
                  </a:lnTo>
                  <a:close/>
                </a:path>
                <a:path w="7066280" h="319405">
                  <a:moveTo>
                    <a:pt x="4951006" y="1269"/>
                  </a:moveTo>
                  <a:lnTo>
                    <a:pt x="4975009" y="1269"/>
                  </a:lnTo>
                  <a:lnTo>
                    <a:pt x="5098961" y="313943"/>
                  </a:lnTo>
                  <a:lnTo>
                    <a:pt x="5038509" y="313943"/>
                  </a:lnTo>
                  <a:lnTo>
                    <a:pt x="5016030" y="251460"/>
                  </a:lnTo>
                  <a:lnTo>
                    <a:pt x="4910366" y="251460"/>
                  </a:lnTo>
                  <a:lnTo>
                    <a:pt x="4888903" y="313943"/>
                  </a:lnTo>
                  <a:lnTo>
                    <a:pt x="4827943" y="313943"/>
                  </a:lnTo>
                  <a:lnTo>
                    <a:pt x="4951006" y="1269"/>
                  </a:lnTo>
                  <a:close/>
                </a:path>
                <a:path w="7066280" h="319405">
                  <a:moveTo>
                    <a:pt x="3719614" y="1269"/>
                  </a:moveTo>
                  <a:lnTo>
                    <a:pt x="3743617" y="1269"/>
                  </a:lnTo>
                  <a:lnTo>
                    <a:pt x="3867569" y="313943"/>
                  </a:lnTo>
                  <a:lnTo>
                    <a:pt x="3807117" y="313943"/>
                  </a:lnTo>
                  <a:lnTo>
                    <a:pt x="3784638" y="251460"/>
                  </a:lnTo>
                  <a:lnTo>
                    <a:pt x="3678974" y="251460"/>
                  </a:lnTo>
                  <a:lnTo>
                    <a:pt x="3657511" y="313943"/>
                  </a:lnTo>
                  <a:lnTo>
                    <a:pt x="3596551" y="313943"/>
                  </a:lnTo>
                  <a:lnTo>
                    <a:pt x="3719614" y="1269"/>
                  </a:lnTo>
                  <a:close/>
                </a:path>
                <a:path w="7066280" h="319405">
                  <a:moveTo>
                    <a:pt x="1520482" y="1269"/>
                  </a:moveTo>
                  <a:lnTo>
                    <a:pt x="1544485" y="1269"/>
                  </a:lnTo>
                  <a:lnTo>
                    <a:pt x="1668437" y="313943"/>
                  </a:lnTo>
                  <a:lnTo>
                    <a:pt x="1607985" y="313943"/>
                  </a:lnTo>
                  <a:lnTo>
                    <a:pt x="1585506" y="251460"/>
                  </a:lnTo>
                  <a:lnTo>
                    <a:pt x="1479842" y="251460"/>
                  </a:lnTo>
                  <a:lnTo>
                    <a:pt x="1458379" y="313943"/>
                  </a:lnTo>
                  <a:lnTo>
                    <a:pt x="1397419" y="313943"/>
                  </a:lnTo>
                  <a:lnTo>
                    <a:pt x="1520482" y="1269"/>
                  </a:lnTo>
                  <a:close/>
                </a:path>
                <a:path w="7066280" h="319405">
                  <a:moveTo>
                    <a:pt x="633476" y="1269"/>
                  </a:moveTo>
                  <a:lnTo>
                    <a:pt x="657479" y="1269"/>
                  </a:lnTo>
                  <a:lnTo>
                    <a:pt x="781469" y="313943"/>
                  </a:lnTo>
                  <a:lnTo>
                    <a:pt x="721080" y="313943"/>
                  </a:lnTo>
                  <a:lnTo>
                    <a:pt x="698550" y="251460"/>
                  </a:lnTo>
                  <a:lnTo>
                    <a:pt x="592823" y="251460"/>
                  </a:lnTo>
                  <a:lnTo>
                    <a:pt x="571347" y="313943"/>
                  </a:lnTo>
                  <a:lnTo>
                    <a:pt x="514502" y="313943"/>
                  </a:lnTo>
                  <a:lnTo>
                    <a:pt x="510489" y="313943"/>
                  </a:lnTo>
                  <a:lnTo>
                    <a:pt x="451319" y="313943"/>
                  </a:lnTo>
                  <a:lnTo>
                    <a:pt x="368973" y="186562"/>
                  </a:lnTo>
                  <a:lnTo>
                    <a:pt x="362143" y="186396"/>
                  </a:lnTo>
                  <a:lnTo>
                    <a:pt x="354075" y="186086"/>
                  </a:lnTo>
                  <a:lnTo>
                    <a:pt x="344770" y="185634"/>
                  </a:lnTo>
                  <a:lnTo>
                    <a:pt x="334225" y="185038"/>
                  </a:lnTo>
                  <a:lnTo>
                    <a:pt x="334225" y="313943"/>
                  </a:lnTo>
                  <a:lnTo>
                    <a:pt x="277367" y="313943"/>
                  </a:lnTo>
                  <a:lnTo>
                    <a:pt x="277367" y="5461"/>
                  </a:lnTo>
                  <a:lnTo>
                    <a:pt x="281335" y="5363"/>
                  </a:lnTo>
                  <a:lnTo>
                    <a:pt x="288590" y="5064"/>
                  </a:lnTo>
                  <a:lnTo>
                    <a:pt x="299133" y="4550"/>
                  </a:lnTo>
                  <a:lnTo>
                    <a:pt x="312966" y="3810"/>
                  </a:lnTo>
                  <a:lnTo>
                    <a:pt x="327694" y="3143"/>
                  </a:lnTo>
                  <a:lnTo>
                    <a:pt x="340921" y="2666"/>
                  </a:lnTo>
                  <a:lnTo>
                    <a:pt x="352649" y="2381"/>
                  </a:lnTo>
                  <a:lnTo>
                    <a:pt x="362877" y="2286"/>
                  </a:lnTo>
                  <a:lnTo>
                    <a:pt x="414283" y="7975"/>
                  </a:lnTo>
                  <a:lnTo>
                    <a:pt x="451002" y="25034"/>
                  </a:lnTo>
                  <a:lnTo>
                    <a:pt x="473033" y="53453"/>
                  </a:lnTo>
                  <a:lnTo>
                    <a:pt x="480377" y="93217"/>
                  </a:lnTo>
                  <a:lnTo>
                    <a:pt x="479365" y="106624"/>
                  </a:lnTo>
                  <a:lnTo>
                    <a:pt x="464172" y="143128"/>
                  </a:lnTo>
                  <a:lnTo>
                    <a:pt x="435106" y="169507"/>
                  </a:lnTo>
                  <a:lnTo>
                    <a:pt x="423316" y="175005"/>
                  </a:lnTo>
                  <a:lnTo>
                    <a:pt x="511987" y="310134"/>
                  </a:lnTo>
                  <a:lnTo>
                    <a:pt x="633476" y="1269"/>
                  </a:lnTo>
                  <a:close/>
                </a:path>
                <a:path w="7066280" h="319405">
                  <a:moveTo>
                    <a:pt x="2310549" y="126"/>
                  </a:moveTo>
                  <a:lnTo>
                    <a:pt x="2335528" y="1387"/>
                  </a:lnTo>
                  <a:lnTo>
                    <a:pt x="2356935" y="5159"/>
                  </a:lnTo>
                  <a:lnTo>
                    <a:pt x="2374771" y="11431"/>
                  </a:lnTo>
                  <a:lnTo>
                    <a:pt x="2389035" y="20192"/>
                  </a:lnTo>
                  <a:lnTo>
                    <a:pt x="2372398" y="67310"/>
                  </a:lnTo>
                  <a:lnTo>
                    <a:pt x="2357803" y="58308"/>
                  </a:lnTo>
                  <a:lnTo>
                    <a:pt x="2342791" y="51879"/>
                  </a:lnTo>
                  <a:lnTo>
                    <a:pt x="2327374" y="48021"/>
                  </a:lnTo>
                  <a:lnTo>
                    <a:pt x="2311565" y="46736"/>
                  </a:lnTo>
                  <a:lnTo>
                    <a:pt x="2302659" y="47357"/>
                  </a:lnTo>
                  <a:lnTo>
                    <a:pt x="2272459" y="75057"/>
                  </a:lnTo>
                  <a:lnTo>
                    <a:pt x="2271814" y="82676"/>
                  </a:lnTo>
                  <a:lnTo>
                    <a:pt x="2275481" y="96113"/>
                  </a:lnTo>
                  <a:lnTo>
                    <a:pt x="2286482" y="109775"/>
                  </a:lnTo>
                  <a:lnTo>
                    <a:pt x="2304818" y="123699"/>
                  </a:lnTo>
                  <a:lnTo>
                    <a:pt x="2330488" y="137922"/>
                  </a:lnTo>
                  <a:lnTo>
                    <a:pt x="2344920" y="145321"/>
                  </a:lnTo>
                  <a:lnTo>
                    <a:pt x="2357173" y="152447"/>
                  </a:lnTo>
                  <a:lnTo>
                    <a:pt x="2387272" y="179546"/>
                  </a:lnTo>
                  <a:lnTo>
                    <a:pt x="2402699" y="223081"/>
                  </a:lnTo>
                  <a:lnTo>
                    <a:pt x="2403132" y="233299"/>
                  </a:lnTo>
                  <a:lnTo>
                    <a:pt x="2401296" y="251229"/>
                  </a:lnTo>
                  <a:lnTo>
                    <a:pt x="2373668" y="295021"/>
                  </a:lnTo>
                  <a:lnTo>
                    <a:pt x="2338981" y="313134"/>
                  </a:lnTo>
                  <a:lnTo>
                    <a:pt x="2294293" y="319150"/>
                  </a:lnTo>
                  <a:lnTo>
                    <a:pt x="2273270" y="317767"/>
                  </a:lnTo>
                  <a:lnTo>
                    <a:pt x="2253272" y="313610"/>
                  </a:lnTo>
                  <a:lnTo>
                    <a:pt x="2234321" y="306667"/>
                  </a:lnTo>
                  <a:lnTo>
                    <a:pt x="2216442" y="296925"/>
                  </a:lnTo>
                  <a:lnTo>
                    <a:pt x="2236635" y="247776"/>
                  </a:lnTo>
                  <a:lnTo>
                    <a:pt x="2252776" y="257758"/>
                  </a:lnTo>
                  <a:lnTo>
                    <a:pt x="2268797" y="264858"/>
                  </a:lnTo>
                  <a:lnTo>
                    <a:pt x="2284676" y="269101"/>
                  </a:lnTo>
                  <a:lnTo>
                    <a:pt x="2300389" y="270510"/>
                  </a:lnTo>
                  <a:lnTo>
                    <a:pt x="2321484" y="268412"/>
                  </a:lnTo>
                  <a:lnTo>
                    <a:pt x="2336568" y="262112"/>
                  </a:lnTo>
                  <a:lnTo>
                    <a:pt x="2345626" y="251596"/>
                  </a:lnTo>
                  <a:lnTo>
                    <a:pt x="2348649" y="236854"/>
                  </a:lnTo>
                  <a:lnTo>
                    <a:pt x="2347934" y="229044"/>
                  </a:lnTo>
                  <a:lnTo>
                    <a:pt x="2319899" y="191595"/>
                  </a:lnTo>
                  <a:lnTo>
                    <a:pt x="2274143" y="166149"/>
                  </a:lnTo>
                  <a:lnTo>
                    <a:pt x="2260733" y="158448"/>
                  </a:lnTo>
                  <a:lnTo>
                    <a:pt x="2231713" y="132810"/>
                  </a:lnTo>
                  <a:lnTo>
                    <a:pt x="2217483" y="92517"/>
                  </a:lnTo>
                  <a:lnTo>
                    <a:pt x="2217077" y="83185"/>
                  </a:lnTo>
                  <a:lnTo>
                    <a:pt x="2218700" y="66039"/>
                  </a:lnTo>
                  <a:lnTo>
                    <a:pt x="2243239" y="23749"/>
                  </a:lnTo>
                  <a:lnTo>
                    <a:pt x="2290923" y="1603"/>
                  </a:lnTo>
                  <a:lnTo>
                    <a:pt x="2310549" y="126"/>
                  </a:lnTo>
                  <a:close/>
                </a:path>
                <a:path w="7066280" h="319405">
                  <a:moveTo>
                    <a:pt x="1827314" y="126"/>
                  </a:moveTo>
                  <a:lnTo>
                    <a:pt x="1852555" y="1484"/>
                  </a:lnTo>
                  <a:lnTo>
                    <a:pt x="1875129" y="5556"/>
                  </a:lnTo>
                  <a:lnTo>
                    <a:pt x="1895036" y="12342"/>
                  </a:lnTo>
                  <a:lnTo>
                    <a:pt x="1912277" y="21843"/>
                  </a:lnTo>
                  <a:lnTo>
                    <a:pt x="1889671" y="67183"/>
                  </a:lnTo>
                  <a:lnTo>
                    <a:pt x="1879124" y="59108"/>
                  </a:lnTo>
                  <a:lnTo>
                    <a:pt x="1865779" y="53355"/>
                  </a:lnTo>
                  <a:lnTo>
                    <a:pt x="1849648" y="49912"/>
                  </a:lnTo>
                  <a:lnTo>
                    <a:pt x="1830743" y="48767"/>
                  </a:lnTo>
                  <a:lnTo>
                    <a:pt x="1812359" y="50792"/>
                  </a:lnTo>
                  <a:lnTo>
                    <a:pt x="1767497" y="81152"/>
                  </a:lnTo>
                  <a:lnTo>
                    <a:pt x="1749034" y="117760"/>
                  </a:lnTo>
                  <a:lnTo>
                    <a:pt x="1742859" y="162940"/>
                  </a:lnTo>
                  <a:lnTo>
                    <a:pt x="1744287" y="186422"/>
                  </a:lnTo>
                  <a:lnTo>
                    <a:pt x="1755717" y="225716"/>
                  </a:lnTo>
                  <a:lnTo>
                    <a:pt x="1792389" y="263271"/>
                  </a:lnTo>
                  <a:lnTo>
                    <a:pt x="1826679" y="270510"/>
                  </a:lnTo>
                  <a:lnTo>
                    <a:pt x="1847302" y="268577"/>
                  </a:lnTo>
                  <a:lnTo>
                    <a:pt x="1865556" y="262763"/>
                  </a:lnTo>
                  <a:lnTo>
                    <a:pt x="1881453" y="253043"/>
                  </a:lnTo>
                  <a:lnTo>
                    <a:pt x="1895005" y="239394"/>
                  </a:lnTo>
                  <a:lnTo>
                    <a:pt x="1920405" y="283590"/>
                  </a:lnTo>
                  <a:lnTo>
                    <a:pt x="1901710" y="299166"/>
                  </a:lnTo>
                  <a:lnTo>
                    <a:pt x="1879145" y="310276"/>
                  </a:lnTo>
                  <a:lnTo>
                    <a:pt x="1852700" y="316934"/>
                  </a:lnTo>
                  <a:lnTo>
                    <a:pt x="1822361" y="319150"/>
                  </a:lnTo>
                  <a:lnTo>
                    <a:pt x="1791787" y="316503"/>
                  </a:lnTo>
                  <a:lnTo>
                    <a:pt x="1741547" y="295255"/>
                  </a:lnTo>
                  <a:lnTo>
                    <a:pt x="1706235" y="253434"/>
                  </a:lnTo>
                  <a:lnTo>
                    <a:pt x="1688328" y="195470"/>
                  </a:lnTo>
                  <a:lnTo>
                    <a:pt x="1686090" y="160654"/>
                  </a:lnTo>
                  <a:lnTo>
                    <a:pt x="1688566" y="127845"/>
                  </a:lnTo>
                  <a:lnTo>
                    <a:pt x="1708378" y="70608"/>
                  </a:lnTo>
                  <a:lnTo>
                    <a:pt x="1746982" y="26058"/>
                  </a:lnTo>
                  <a:lnTo>
                    <a:pt x="1797758" y="3008"/>
                  </a:lnTo>
                  <a:lnTo>
                    <a:pt x="1827314" y="126"/>
                  </a:lnTo>
                  <a:close/>
                </a:path>
                <a:path w="7066280" h="319405">
                  <a:moveTo>
                    <a:pt x="6163602" y="0"/>
                  </a:moveTo>
                  <a:lnTo>
                    <a:pt x="6222371" y="10302"/>
                  </a:lnTo>
                  <a:lnTo>
                    <a:pt x="6265329" y="41275"/>
                  </a:lnTo>
                  <a:lnTo>
                    <a:pt x="6291729" y="90804"/>
                  </a:lnTo>
                  <a:lnTo>
                    <a:pt x="6300508" y="157099"/>
                  </a:lnTo>
                  <a:lnTo>
                    <a:pt x="6298220" y="192434"/>
                  </a:lnTo>
                  <a:lnTo>
                    <a:pt x="6279880" y="251628"/>
                  </a:lnTo>
                  <a:lnTo>
                    <a:pt x="6243493" y="294558"/>
                  </a:lnTo>
                  <a:lnTo>
                    <a:pt x="6191296" y="316414"/>
                  </a:lnTo>
                  <a:lnTo>
                    <a:pt x="6159411" y="319150"/>
                  </a:lnTo>
                  <a:lnTo>
                    <a:pt x="6130169" y="316456"/>
                  </a:lnTo>
                  <a:lnTo>
                    <a:pt x="6082544" y="294826"/>
                  </a:lnTo>
                  <a:lnTo>
                    <a:pt x="6049659" y="252128"/>
                  </a:lnTo>
                  <a:lnTo>
                    <a:pt x="6033085" y="192744"/>
                  </a:lnTo>
                  <a:lnTo>
                    <a:pt x="6031014" y="157099"/>
                  </a:lnTo>
                  <a:lnTo>
                    <a:pt x="6033256" y="125406"/>
                  </a:lnTo>
                  <a:lnTo>
                    <a:pt x="6051266" y="69641"/>
                  </a:lnTo>
                  <a:lnTo>
                    <a:pt x="6086681" y="25610"/>
                  </a:lnTo>
                  <a:lnTo>
                    <a:pt x="6134929" y="2837"/>
                  </a:lnTo>
                  <a:lnTo>
                    <a:pt x="6163602" y="0"/>
                  </a:lnTo>
                  <a:close/>
                </a:path>
                <a:path w="7066280" h="319405">
                  <a:moveTo>
                    <a:pt x="2701074" y="0"/>
                  </a:moveTo>
                  <a:lnTo>
                    <a:pt x="2759843" y="10302"/>
                  </a:lnTo>
                  <a:lnTo>
                    <a:pt x="2802801" y="41275"/>
                  </a:lnTo>
                  <a:lnTo>
                    <a:pt x="2829201" y="90804"/>
                  </a:lnTo>
                  <a:lnTo>
                    <a:pt x="2837980" y="157099"/>
                  </a:lnTo>
                  <a:lnTo>
                    <a:pt x="2835692" y="192434"/>
                  </a:lnTo>
                  <a:lnTo>
                    <a:pt x="2817352" y="251628"/>
                  </a:lnTo>
                  <a:lnTo>
                    <a:pt x="2780965" y="294558"/>
                  </a:lnTo>
                  <a:lnTo>
                    <a:pt x="2728768" y="316414"/>
                  </a:lnTo>
                  <a:lnTo>
                    <a:pt x="2696883" y="319150"/>
                  </a:lnTo>
                  <a:lnTo>
                    <a:pt x="2667641" y="316456"/>
                  </a:lnTo>
                  <a:lnTo>
                    <a:pt x="2620016" y="294826"/>
                  </a:lnTo>
                  <a:lnTo>
                    <a:pt x="2587131" y="252128"/>
                  </a:lnTo>
                  <a:lnTo>
                    <a:pt x="2570557" y="192744"/>
                  </a:lnTo>
                  <a:lnTo>
                    <a:pt x="2568486" y="157099"/>
                  </a:lnTo>
                  <a:lnTo>
                    <a:pt x="2570728" y="125406"/>
                  </a:lnTo>
                  <a:lnTo>
                    <a:pt x="2588738" y="69641"/>
                  </a:lnTo>
                  <a:lnTo>
                    <a:pt x="2624153" y="25610"/>
                  </a:lnTo>
                  <a:lnTo>
                    <a:pt x="2672401" y="2837"/>
                  </a:lnTo>
                  <a:lnTo>
                    <a:pt x="2701074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35940" y="1556740"/>
            <a:ext cx="6579234" cy="78226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700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dirty="0">
                <a:latin typeface="+mj-lt"/>
              </a:rPr>
              <a:t>There </a:t>
            </a:r>
            <a:r>
              <a:rPr sz="2000" spc="-5" dirty="0">
                <a:latin typeface="+mj-lt"/>
              </a:rPr>
              <a:t>is no iteration in waterfall</a:t>
            </a:r>
            <a:r>
              <a:rPr sz="2000" spc="-65" dirty="0">
                <a:latin typeface="+mj-lt"/>
              </a:rPr>
              <a:t> </a:t>
            </a:r>
            <a:r>
              <a:rPr sz="2000" spc="-5" dirty="0">
                <a:latin typeface="+mj-lt"/>
              </a:rPr>
              <a:t>model</a:t>
            </a:r>
          </a:p>
          <a:p>
            <a:pPr marL="287020" marR="5080" indent="-274955">
              <a:lnSpc>
                <a:spcPct val="100000"/>
              </a:lnSpc>
              <a:spcBef>
                <a:spcPts val="600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5" dirty="0">
                <a:latin typeface="+mj-lt"/>
              </a:rPr>
              <a:t>Most software developments apply </a:t>
            </a:r>
            <a:r>
              <a:rPr sz="2000" dirty="0">
                <a:latin typeface="+mj-lt"/>
              </a:rPr>
              <a:t>a </a:t>
            </a:r>
            <a:r>
              <a:rPr sz="2000" spc="-110" dirty="0">
                <a:latin typeface="+mj-lt"/>
              </a:rPr>
              <a:t>great  </a:t>
            </a:r>
            <a:r>
              <a:rPr sz="2000" spc="-5" dirty="0">
                <a:latin typeface="+mj-lt"/>
              </a:rPr>
              <a:t>many iterations</a:t>
            </a:r>
          </a:p>
        </p:txBody>
      </p:sp>
      <p:sp>
        <p:nvSpPr>
          <p:cNvPr id="15" name="object 15"/>
          <p:cNvSpPr/>
          <p:nvPr/>
        </p:nvSpPr>
        <p:spPr>
          <a:xfrm>
            <a:off x="2209800" y="3124198"/>
            <a:ext cx="5334000" cy="35825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42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1285852" cy="1000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535940" y="1557654"/>
            <a:ext cx="6926580" cy="355225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700"/>
              </a:spcBef>
              <a:buClr>
                <a:srgbClr val="313131"/>
              </a:buClr>
              <a:buSzPct val="72916"/>
              <a:buFont typeface="Arial"/>
              <a:buChar char=""/>
              <a:tabLst>
                <a:tab pos="287655" algn="l"/>
              </a:tabLst>
            </a:pPr>
            <a:r>
              <a:rPr sz="2000" dirty="0">
                <a:latin typeface="+mj-lt"/>
                <a:cs typeface="Trebuchet MS"/>
              </a:rPr>
              <a:t>There </a:t>
            </a:r>
            <a:r>
              <a:rPr sz="2000" spc="-5" dirty="0">
                <a:latin typeface="+mj-lt"/>
                <a:cs typeface="Trebuchet MS"/>
              </a:rPr>
              <a:t>is no iteration in waterfall</a:t>
            </a:r>
            <a:r>
              <a:rPr sz="2000" spc="45" dirty="0">
                <a:latin typeface="+mj-lt"/>
                <a:cs typeface="Trebuchet MS"/>
              </a:rPr>
              <a:t> </a:t>
            </a:r>
            <a:r>
              <a:rPr sz="2000" spc="-10" dirty="0">
                <a:latin typeface="+mj-lt"/>
                <a:cs typeface="Trebuchet MS"/>
              </a:rPr>
              <a:t>model</a:t>
            </a:r>
            <a:endParaRPr sz="2000">
              <a:latin typeface="+mj-lt"/>
              <a:cs typeface="Trebuchet MS"/>
            </a:endParaRPr>
          </a:p>
          <a:p>
            <a:pPr marL="287020" marR="5080" indent="-274955">
              <a:lnSpc>
                <a:spcPct val="100000"/>
              </a:lnSpc>
              <a:spcBef>
                <a:spcPts val="600"/>
              </a:spcBef>
              <a:buClr>
                <a:srgbClr val="313131"/>
              </a:buClr>
              <a:buSzPct val="72916"/>
              <a:buFont typeface="Arial"/>
              <a:buChar char=""/>
              <a:tabLst>
                <a:tab pos="287655" algn="l"/>
              </a:tabLst>
            </a:pPr>
            <a:r>
              <a:rPr sz="2000" spc="-5" dirty="0">
                <a:latin typeface="+mj-lt"/>
                <a:cs typeface="Trebuchet MS"/>
              </a:rPr>
              <a:t>Most </a:t>
            </a:r>
            <a:r>
              <a:rPr sz="2000" dirty="0">
                <a:latin typeface="+mj-lt"/>
                <a:cs typeface="Trebuchet MS"/>
              </a:rPr>
              <a:t>software </a:t>
            </a:r>
            <a:r>
              <a:rPr sz="2000" spc="-10" dirty="0">
                <a:latin typeface="+mj-lt"/>
                <a:cs typeface="Trebuchet MS"/>
              </a:rPr>
              <a:t>developments </a:t>
            </a:r>
            <a:r>
              <a:rPr sz="2000" spc="-5" dirty="0">
                <a:latin typeface="+mj-lt"/>
                <a:cs typeface="Trebuchet MS"/>
              </a:rPr>
              <a:t>apply </a:t>
            </a:r>
            <a:r>
              <a:rPr sz="2000" dirty="0">
                <a:latin typeface="+mj-lt"/>
                <a:cs typeface="Trebuchet MS"/>
              </a:rPr>
              <a:t>a great </a:t>
            </a:r>
            <a:r>
              <a:rPr sz="2000" spc="-120" dirty="0">
                <a:latin typeface="+mj-lt"/>
                <a:cs typeface="Trebuchet MS"/>
              </a:rPr>
              <a:t>many  </a:t>
            </a:r>
            <a:r>
              <a:rPr sz="2000" spc="-5" dirty="0">
                <a:latin typeface="+mj-lt"/>
                <a:cs typeface="Trebuchet MS"/>
              </a:rPr>
              <a:t>iterations</a:t>
            </a:r>
            <a:endParaRPr sz="2000">
              <a:latin typeface="+mj-lt"/>
              <a:cs typeface="Trebuchet MS"/>
            </a:endParaRPr>
          </a:p>
          <a:p>
            <a:pPr marL="287020" marR="168910" indent="-274955">
              <a:lnSpc>
                <a:spcPct val="100000"/>
              </a:lnSpc>
              <a:spcBef>
                <a:spcPts val="600"/>
              </a:spcBef>
              <a:buClr>
                <a:srgbClr val="313131"/>
              </a:buClr>
              <a:buSzPct val="72916"/>
              <a:buFont typeface="Arial"/>
              <a:buChar char=""/>
              <a:tabLst>
                <a:tab pos="287655" algn="l"/>
              </a:tabLst>
            </a:pPr>
            <a:r>
              <a:rPr sz="2000" spc="-15" dirty="0">
                <a:latin typeface="+mj-lt"/>
                <a:cs typeface="Trebuchet MS"/>
              </a:rPr>
              <a:t>Provides </a:t>
            </a:r>
            <a:r>
              <a:rPr sz="2000" spc="-5" dirty="0">
                <a:latin typeface="+mj-lt"/>
                <a:cs typeface="Trebuchet MS"/>
              </a:rPr>
              <a:t>no guidance </a:t>
            </a:r>
            <a:r>
              <a:rPr sz="2000" spc="-10" dirty="0">
                <a:latin typeface="+mj-lt"/>
                <a:cs typeface="Trebuchet MS"/>
              </a:rPr>
              <a:t>how </a:t>
            </a:r>
            <a:r>
              <a:rPr sz="2000" spc="-5" dirty="0">
                <a:latin typeface="+mj-lt"/>
                <a:cs typeface="Trebuchet MS"/>
              </a:rPr>
              <a:t>to handle changes </a:t>
            </a:r>
            <a:r>
              <a:rPr sz="2000" spc="-229" dirty="0">
                <a:latin typeface="+mj-lt"/>
                <a:cs typeface="Trebuchet MS"/>
              </a:rPr>
              <a:t>to  </a:t>
            </a:r>
            <a:r>
              <a:rPr sz="2000" spc="-10" dirty="0">
                <a:latin typeface="+mj-lt"/>
                <a:cs typeface="Trebuchet MS"/>
              </a:rPr>
              <a:t>products </a:t>
            </a:r>
            <a:r>
              <a:rPr sz="2000" spc="-5" dirty="0">
                <a:latin typeface="+mj-lt"/>
                <a:cs typeface="Trebuchet MS"/>
              </a:rPr>
              <a:t>and activities during </a:t>
            </a:r>
            <a:r>
              <a:rPr sz="2000" spc="-10" dirty="0">
                <a:latin typeface="+mj-lt"/>
                <a:cs typeface="Trebuchet MS"/>
              </a:rPr>
              <a:t>development  </a:t>
            </a:r>
            <a:r>
              <a:rPr sz="2000" spc="-5" dirty="0">
                <a:latin typeface="+mj-lt"/>
                <a:cs typeface="Trebuchet MS"/>
              </a:rPr>
              <a:t>(assumes </a:t>
            </a:r>
            <a:r>
              <a:rPr sz="2000" dirty="0">
                <a:latin typeface="+mj-lt"/>
                <a:cs typeface="Trebuchet MS"/>
              </a:rPr>
              <a:t>requirements </a:t>
            </a:r>
            <a:r>
              <a:rPr sz="2000" spc="-5" dirty="0">
                <a:latin typeface="+mj-lt"/>
                <a:cs typeface="Trebuchet MS"/>
              </a:rPr>
              <a:t>can be</a:t>
            </a:r>
            <a:r>
              <a:rPr sz="2000" spc="35" dirty="0">
                <a:latin typeface="+mj-lt"/>
                <a:cs typeface="Trebuchet MS"/>
              </a:rPr>
              <a:t> </a:t>
            </a:r>
            <a:r>
              <a:rPr sz="2000" dirty="0">
                <a:latin typeface="+mj-lt"/>
                <a:cs typeface="Trebuchet MS"/>
              </a:rPr>
              <a:t>frozen)</a:t>
            </a:r>
            <a:endParaRPr sz="2000">
              <a:latin typeface="+mj-lt"/>
              <a:cs typeface="Trebuchet MS"/>
            </a:endParaRPr>
          </a:p>
          <a:p>
            <a:pPr marL="287020" marR="243840" indent="-274955">
              <a:lnSpc>
                <a:spcPct val="100000"/>
              </a:lnSpc>
              <a:spcBef>
                <a:spcPts val="600"/>
              </a:spcBef>
              <a:buClr>
                <a:srgbClr val="313131"/>
              </a:buClr>
              <a:buSzPct val="72916"/>
              <a:buFont typeface="Arial"/>
              <a:buChar char=""/>
              <a:tabLst>
                <a:tab pos="287655" algn="l"/>
              </a:tabLst>
            </a:pPr>
            <a:r>
              <a:rPr sz="2000" spc="-15" dirty="0">
                <a:latin typeface="+mj-lt"/>
                <a:cs typeface="Trebuchet MS"/>
              </a:rPr>
              <a:t>Views </a:t>
            </a:r>
            <a:r>
              <a:rPr sz="2000" spc="-5" dirty="0">
                <a:latin typeface="+mj-lt"/>
                <a:cs typeface="Trebuchet MS"/>
              </a:rPr>
              <a:t>software development as </a:t>
            </a:r>
            <a:r>
              <a:rPr sz="2000" spc="-40" dirty="0">
                <a:latin typeface="+mj-lt"/>
                <a:cs typeface="Trebuchet MS"/>
              </a:rPr>
              <a:t>manufacturing  </a:t>
            </a:r>
            <a:r>
              <a:rPr sz="2000" spc="-5" dirty="0">
                <a:latin typeface="+mj-lt"/>
                <a:cs typeface="Trebuchet MS"/>
              </a:rPr>
              <a:t>process </a:t>
            </a:r>
            <a:r>
              <a:rPr sz="2000" dirty="0">
                <a:latin typeface="+mj-lt"/>
                <a:cs typeface="Trebuchet MS"/>
              </a:rPr>
              <a:t>rather </a:t>
            </a:r>
            <a:r>
              <a:rPr sz="2000" spc="-5" dirty="0">
                <a:latin typeface="+mj-lt"/>
                <a:cs typeface="Trebuchet MS"/>
              </a:rPr>
              <a:t>than as creative</a:t>
            </a:r>
            <a:r>
              <a:rPr sz="2000" spc="40" dirty="0">
                <a:latin typeface="+mj-lt"/>
                <a:cs typeface="Trebuchet MS"/>
              </a:rPr>
              <a:t> </a:t>
            </a:r>
            <a:r>
              <a:rPr sz="2000" spc="-10" dirty="0">
                <a:latin typeface="+mj-lt"/>
                <a:cs typeface="Trebuchet MS"/>
              </a:rPr>
              <a:t>process</a:t>
            </a:r>
            <a:endParaRPr sz="2000">
              <a:latin typeface="+mj-lt"/>
              <a:cs typeface="Trebuchet MS"/>
            </a:endParaRPr>
          </a:p>
          <a:p>
            <a:pPr marL="287020" marR="781050" indent="-274955">
              <a:lnSpc>
                <a:spcPct val="100000"/>
              </a:lnSpc>
              <a:spcBef>
                <a:spcPts val="605"/>
              </a:spcBef>
              <a:buClr>
                <a:srgbClr val="313131"/>
              </a:buClr>
              <a:buSzPct val="72916"/>
              <a:buFont typeface="Arial"/>
              <a:buChar char=""/>
              <a:tabLst>
                <a:tab pos="287655" algn="l"/>
              </a:tabLst>
            </a:pPr>
            <a:r>
              <a:rPr sz="2000" dirty="0">
                <a:latin typeface="+mj-lt"/>
                <a:cs typeface="Trebuchet MS"/>
              </a:rPr>
              <a:t>There </a:t>
            </a:r>
            <a:r>
              <a:rPr sz="2000" spc="-5" dirty="0">
                <a:latin typeface="+mj-lt"/>
                <a:cs typeface="Trebuchet MS"/>
              </a:rPr>
              <a:t>is no iterative activities that </a:t>
            </a:r>
            <a:r>
              <a:rPr sz="2000" dirty="0">
                <a:latin typeface="+mj-lt"/>
                <a:cs typeface="Trebuchet MS"/>
              </a:rPr>
              <a:t>lead </a:t>
            </a:r>
            <a:r>
              <a:rPr sz="2000" spc="-225" dirty="0">
                <a:latin typeface="+mj-lt"/>
                <a:cs typeface="Trebuchet MS"/>
              </a:rPr>
              <a:t>to  </a:t>
            </a:r>
            <a:r>
              <a:rPr sz="2000" spc="-5" dirty="0">
                <a:latin typeface="+mj-lt"/>
                <a:cs typeface="Trebuchet MS"/>
              </a:rPr>
              <a:t>creating </a:t>
            </a:r>
            <a:r>
              <a:rPr sz="2000" dirty="0">
                <a:latin typeface="+mj-lt"/>
                <a:cs typeface="Trebuchet MS"/>
              </a:rPr>
              <a:t>a final</a:t>
            </a:r>
            <a:r>
              <a:rPr sz="2000" spc="10" dirty="0">
                <a:latin typeface="+mj-lt"/>
                <a:cs typeface="Trebuchet MS"/>
              </a:rPr>
              <a:t> </a:t>
            </a:r>
            <a:r>
              <a:rPr sz="2000" spc="-10" dirty="0">
                <a:latin typeface="+mj-lt"/>
                <a:cs typeface="Trebuchet MS"/>
              </a:rPr>
              <a:t>product</a:t>
            </a:r>
            <a:endParaRPr sz="2000">
              <a:latin typeface="+mj-lt"/>
              <a:cs typeface="Trebuchet MS"/>
            </a:endParaRPr>
          </a:p>
          <a:p>
            <a:pPr marL="287020" indent="-274955">
              <a:lnSpc>
                <a:spcPct val="100000"/>
              </a:lnSpc>
              <a:spcBef>
                <a:spcPts val="600"/>
              </a:spcBef>
              <a:buClr>
                <a:srgbClr val="313131"/>
              </a:buClr>
              <a:buSzPct val="72916"/>
              <a:buFont typeface="Arial"/>
              <a:buChar char=""/>
              <a:tabLst>
                <a:tab pos="287655" algn="l"/>
              </a:tabLst>
            </a:pPr>
            <a:r>
              <a:rPr sz="2000" spc="-5" dirty="0">
                <a:latin typeface="+mj-lt"/>
                <a:cs typeface="Trebuchet MS"/>
              </a:rPr>
              <a:t>Long wait before </a:t>
            </a:r>
            <a:r>
              <a:rPr sz="2000" dirty="0">
                <a:latin typeface="+mj-lt"/>
                <a:cs typeface="Trebuchet MS"/>
              </a:rPr>
              <a:t>a final</a:t>
            </a:r>
            <a:r>
              <a:rPr sz="2000" spc="15" dirty="0">
                <a:latin typeface="+mj-lt"/>
                <a:cs typeface="Trebuchet MS"/>
              </a:rPr>
              <a:t> </a:t>
            </a:r>
            <a:r>
              <a:rPr sz="2000" spc="-10" dirty="0">
                <a:latin typeface="+mj-lt"/>
                <a:cs typeface="Trebuchet MS"/>
              </a:rPr>
              <a:t>product</a:t>
            </a:r>
            <a:endParaRPr sz="2000">
              <a:latin typeface="+mj-lt"/>
              <a:cs typeface="Trebuchet MS"/>
            </a:endParaRPr>
          </a:p>
        </p:txBody>
      </p:sp>
      <p:pic>
        <p:nvPicPr>
          <p:cNvPr id="11266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28" cy="9286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57290" y="999236"/>
            <a:ext cx="6143668" cy="359410"/>
            <a:chOff x="503212" y="999236"/>
            <a:chExt cx="6413500" cy="359410"/>
          </a:xfrm>
        </p:grpSpPr>
        <p:sp>
          <p:nvSpPr>
            <p:cNvPr id="3" name="object 3"/>
            <p:cNvSpPr/>
            <p:nvPr/>
          </p:nvSpPr>
          <p:spPr>
            <a:xfrm>
              <a:off x="504101" y="1000125"/>
              <a:ext cx="6411683" cy="3575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14602" y="1107186"/>
              <a:ext cx="1465580" cy="127635"/>
            </a:xfrm>
            <a:custGeom>
              <a:avLst/>
              <a:gdLst/>
              <a:ahLst/>
              <a:cxnLst/>
              <a:rect l="l" t="t" r="r" b="b"/>
              <a:pathLst>
                <a:path w="1465580" h="127634">
                  <a:moveTo>
                    <a:pt x="1423797" y="0"/>
                  </a:moveTo>
                  <a:lnTo>
                    <a:pt x="1382267" y="127635"/>
                  </a:lnTo>
                  <a:lnTo>
                    <a:pt x="1465326" y="127635"/>
                  </a:lnTo>
                  <a:lnTo>
                    <a:pt x="1423797" y="0"/>
                  </a:lnTo>
                  <a:close/>
                </a:path>
                <a:path w="1465580" h="127634">
                  <a:moveTo>
                    <a:pt x="41516" y="0"/>
                  </a:moveTo>
                  <a:lnTo>
                    <a:pt x="0" y="127635"/>
                  </a:lnTo>
                  <a:lnTo>
                    <a:pt x="83032" y="127635"/>
                  </a:lnTo>
                  <a:lnTo>
                    <a:pt x="41516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73597" y="1057402"/>
              <a:ext cx="132841" cy="2407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33851" y="1057275"/>
              <a:ext cx="101853" cy="1005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48101" y="1057402"/>
              <a:ext cx="106934" cy="11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32483" y="1057275"/>
              <a:ext cx="101853" cy="1005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19520" y="1053719"/>
              <a:ext cx="176402" cy="2503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12997" y="1053719"/>
              <a:ext cx="176402" cy="2503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4101" y="1000125"/>
              <a:ext cx="6412230" cy="357505"/>
            </a:xfrm>
            <a:custGeom>
              <a:avLst/>
              <a:gdLst/>
              <a:ahLst/>
              <a:cxnLst/>
              <a:rect l="l" t="t" r="r" b="b"/>
              <a:pathLst>
                <a:path w="6412230" h="357505">
                  <a:moveTo>
                    <a:pt x="6194259" y="6096"/>
                  </a:moveTo>
                  <a:lnTo>
                    <a:pt x="6255600" y="6096"/>
                  </a:lnTo>
                  <a:lnTo>
                    <a:pt x="6255600" y="297179"/>
                  </a:lnTo>
                  <a:lnTo>
                    <a:pt x="6411683" y="297179"/>
                  </a:lnTo>
                  <a:lnTo>
                    <a:pt x="6411683" y="351663"/>
                  </a:lnTo>
                  <a:lnTo>
                    <a:pt x="6194259" y="351663"/>
                  </a:lnTo>
                  <a:lnTo>
                    <a:pt x="6194259" y="6096"/>
                  </a:lnTo>
                  <a:close/>
                </a:path>
                <a:path w="6412230" h="357505">
                  <a:moveTo>
                    <a:pt x="5919939" y="6096"/>
                  </a:moveTo>
                  <a:lnTo>
                    <a:pt x="6140411" y="6096"/>
                  </a:lnTo>
                  <a:lnTo>
                    <a:pt x="6140411" y="60578"/>
                  </a:lnTo>
                  <a:lnTo>
                    <a:pt x="5981280" y="60578"/>
                  </a:lnTo>
                  <a:lnTo>
                    <a:pt x="5981280" y="141477"/>
                  </a:lnTo>
                  <a:lnTo>
                    <a:pt x="6095453" y="141477"/>
                  </a:lnTo>
                  <a:lnTo>
                    <a:pt x="6095453" y="193675"/>
                  </a:lnTo>
                  <a:lnTo>
                    <a:pt x="5981280" y="193675"/>
                  </a:lnTo>
                  <a:lnTo>
                    <a:pt x="5981280" y="297179"/>
                  </a:lnTo>
                  <a:lnTo>
                    <a:pt x="6137871" y="297179"/>
                  </a:lnTo>
                  <a:lnTo>
                    <a:pt x="6137871" y="351663"/>
                  </a:lnTo>
                  <a:lnTo>
                    <a:pt x="5919939" y="351663"/>
                  </a:lnTo>
                  <a:lnTo>
                    <a:pt x="5919939" y="6096"/>
                  </a:lnTo>
                  <a:close/>
                </a:path>
                <a:path w="6412230" h="357505">
                  <a:moveTo>
                    <a:pt x="4948389" y="6096"/>
                  </a:moveTo>
                  <a:lnTo>
                    <a:pt x="4980901" y="6096"/>
                  </a:lnTo>
                  <a:lnTo>
                    <a:pt x="5055704" y="238887"/>
                  </a:lnTo>
                  <a:lnTo>
                    <a:pt x="5128856" y="6096"/>
                  </a:lnTo>
                  <a:lnTo>
                    <a:pt x="5161114" y="6096"/>
                  </a:lnTo>
                  <a:lnTo>
                    <a:pt x="5231726" y="351916"/>
                  </a:lnTo>
                  <a:lnTo>
                    <a:pt x="5172290" y="351916"/>
                  </a:lnTo>
                  <a:lnTo>
                    <a:pt x="5136349" y="165480"/>
                  </a:lnTo>
                  <a:lnTo>
                    <a:pt x="5066880" y="356362"/>
                  </a:lnTo>
                  <a:lnTo>
                    <a:pt x="5044909" y="356362"/>
                  </a:lnTo>
                  <a:lnTo>
                    <a:pt x="4975313" y="165480"/>
                  </a:lnTo>
                  <a:lnTo>
                    <a:pt x="4937975" y="351916"/>
                  </a:lnTo>
                  <a:lnTo>
                    <a:pt x="4878793" y="351916"/>
                  </a:lnTo>
                  <a:lnTo>
                    <a:pt x="4948389" y="6096"/>
                  </a:lnTo>
                  <a:close/>
                </a:path>
                <a:path w="6412230" h="357505">
                  <a:moveTo>
                    <a:pt x="3998175" y="6096"/>
                  </a:moveTo>
                  <a:lnTo>
                    <a:pt x="4218647" y="6096"/>
                  </a:lnTo>
                  <a:lnTo>
                    <a:pt x="4218647" y="60578"/>
                  </a:lnTo>
                  <a:lnTo>
                    <a:pt x="4059516" y="60578"/>
                  </a:lnTo>
                  <a:lnTo>
                    <a:pt x="4059516" y="141477"/>
                  </a:lnTo>
                  <a:lnTo>
                    <a:pt x="4173689" y="141477"/>
                  </a:lnTo>
                  <a:lnTo>
                    <a:pt x="4173689" y="193675"/>
                  </a:lnTo>
                  <a:lnTo>
                    <a:pt x="4059516" y="193675"/>
                  </a:lnTo>
                  <a:lnTo>
                    <a:pt x="4059516" y="297179"/>
                  </a:lnTo>
                  <a:lnTo>
                    <a:pt x="4216107" y="297179"/>
                  </a:lnTo>
                  <a:lnTo>
                    <a:pt x="4216107" y="351663"/>
                  </a:lnTo>
                  <a:lnTo>
                    <a:pt x="3998175" y="351663"/>
                  </a:lnTo>
                  <a:lnTo>
                    <a:pt x="3998175" y="6096"/>
                  </a:lnTo>
                  <a:close/>
                </a:path>
                <a:path w="6412230" h="357505">
                  <a:moveTo>
                    <a:pt x="2390355" y="6096"/>
                  </a:moveTo>
                  <a:lnTo>
                    <a:pt x="2451696" y="6096"/>
                  </a:lnTo>
                  <a:lnTo>
                    <a:pt x="2451696" y="297179"/>
                  </a:lnTo>
                  <a:lnTo>
                    <a:pt x="2607779" y="297179"/>
                  </a:lnTo>
                  <a:lnTo>
                    <a:pt x="2607779" y="351663"/>
                  </a:lnTo>
                  <a:lnTo>
                    <a:pt x="2390355" y="351663"/>
                  </a:lnTo>
                  <a:lnTo>
                    <a:pt x="2390355" y="6096"/>
                  </a:lnTo>
                  <a:close/>
                </a:path>
                <a:path w="6412230" h="357505">
                  <a:moveTo>
                    <a:pt x="2123655" y="6096"/>
                  </a:moveTo>
                  <a:lnTo>
                    <a:pt x="2184996" y="6096"/>
                  </a:lnTo>
                  <a:lnTo>
                    <a:pt x="2184996" y="297179"/>
                  </a:lnTo>
                  <a:lnTo>
                    <a:pt x="2341079" y="297179"/>
                  </a:lnTo>
                  <a:lnTo>
                    <a:pt x="2341079" y="351663"/>
                  </a:lnTo>
                  <a:lnTo>
                    <a:pt x="2123655" y="351663"/>
                  </a:lnTo>
                  <a:lnTo>
                    <a:pt x="2123655" y="6096"/>
                  </a:lnTo>
                  <a:close/>
                </a:path>
                <a:path w="6412230" h="357505">
                  <a:moveTo>
                    <a:pt x="1561299" y="6096"/>
                  </a:moveTo>
                  <a:lnTo>
                    <a:pt x="1788883" y="6096"/>
                  </a:lnTo>
                  <a:lnTo>
                    <a:pt x="1788883" y="60578"/>
                  </a:lnTo>
                  <a:lnTo>
                    <a:pt x="1622640" y="60578"/>
                  </a:lnTo>
                  <a:lnTo>
                    <a:pt x="1622640" y="141477"/>
                  </a:lnTo>
                  <a:lnTo>
                    <a:pt x="1744052" y="141477"/>
                  </a:lnTo>
                  <a:lnTo>
                    <a:pt x="1744052" y="193675"/>
                  </a:lnTo>
                  <a:lnTo>
                    <a:pt x="1622640" y="193675"/>
                  </a:lnTo>
                  <a:lnTo>
                    <a:pt x="1622640" y="351663"/>
                  </a:lnTo>
                  <a:lnTo>
                    <a:pt x="1561299" y="351663"/>
                  </a:lnTo>
                  <a:lnTo>
                    <a:pt x="1561299" y="6096"/>
                  </a:lnTo>
                  <a:close/>
                </a:path>
                <a:path w="6412230" h="357505">
                  <a:moveTo>
                    <a:pt x="991323" y="6096"/>
                  </a:moveTo>
                  <a:lnTo>
                    <a:pt x="1211795" y="6096"/>
                  </a:lnTo>
                  <a:lnTo>
                    <a:pt x="1211795" y="60578"/>
                  </a:lnTo>
                  <a:lnTo>
                    <a:pt x="1052664" y="60578"/>
                  </a:lnTo>
                  <a:lnTo>
                    <a:pt x="1052664" y="141477"/>
                  </a:lnTo>
                  <a:lnTo>
                    <a:pt x="1166837" y="141477"/>
                  </a:lnTo>
                  <a:lnTo>
                    <a:pt x="1166837" y="193675"/>
                  </a:lnTo>
                  <a:lnTo>
                    <a:pt x="1052664" y="193675"/>
                  </a:lnTo>
                  <a:lnTo>
                    <a:pt x="1052664" y="297179"/>
                  </a:lnTo>
                  <a:lnTo>
                    <a:pt x="1209255" y="297179"/>
                  </a:lnTo>
                  <a:lnTo>
                    <a:pt x="1209255" y="351663"/>
                  </a:lnTo>
                  <a:lnTo>
                    <a:pt x="991323" y="351663"/>
                  </a:lnTo>
                  <a:lnTo>
                    <a:pt x="991323" y="6096"/>
                  </a:lnTo>
                  <a:close/>
                </a:path>
                <a:path w="6412230" h="357505">
                  <a:moveTo>
                    <a:pt x="664946" y="6096"/>
                  </a:moveTo>
                  <a:lnTo>
                    <a:pt x="951064" y="6096"/>
                  </a:lnTo>
                  <a:lnTo>
                    <a:pt x="951064" y="60578"/>
                  </a:lnTo>
                  <a:lnTo>
                    <a:pt x="836256" y="60578"/>
                  </a:lnTo>
                  <a:lnTo>
                    <a:pt x="836256" y="351663"/>
                  </a:lnTo>
                  <a:lnTo>
                    <a:pt x="774915" y="351663"/>
                  </a:lnTo>
                  <a:lnTo>
                    <a:pt x="774915" y="60578"/>
                  </a:lnTo>
                  <a:lnTo>
                    <a:pt x="664946" y="60578"/>
                  </a:lnTo>
                  <a:lnTo>
                    <a:pt x="664946" y="6096"/>
                  </a:lnTo>
                  <a:close/>
                </a:path>
                <a:path w="6412230" h="357505">
                  <a:moveTo>
                    <a:pt x="0" y="6096"/>
                  </a:moveTo>
                  <a:lnTo>
                    <a:pt x="63919" y="6096"/>
                  </a:lnTo>
                  <a:lnTo>
                    <a:pt x="128790" y="214629"/>
                  </a:lnTo>
                  <a:lnTo>
                    <a:pt x="198856" y="6096"/>
                  </a:lnTo>
                  <a:lnTo>
                    <a:pt x="225742" y="6096"/>
                  </a:lnTo>
                  <a:lnTo>
                    <a:pt x="296049" y="214629"/>
                  </a:lnTo>
                  <a:lnTo>
                    <a:pt x="360680" y="6096"/>
                  </a:lnTo>
                  <a:lnTo>
                    <a:pt x="424599" y="6096"/>
                  </a:lnTo>
                  <a:lnTo>
                    <a:pt x="312788" y="356362"/>
                  </a:lnTo>
                  <a:lnTo>
                    <a:pt x="287553" y="356362"/>
                  </a:lnTo>
                  <a:lnTo>
                    <a:pt x="212064" y="138429"/>
                  </a:lnTo>
                  <a:lnTo>
                    <a:pt x="138709" y="356362"/>
                  </a:lnTo>
                  <a:lnTo>
                    <a:pt x="113461" y="356362"/>
                  </a:lnTo>
                  <a:lnTo>
                    <a:pt x="0" y="6096"/>
                  </a:lnTo>
                  <a:close/>
                </a:path>
                <a:path w="6412230" h="357505">
                  <a:moveTo>
                    <a:pt x="5701245" y="3683"/>
                  </a:moveTo>
                  <a:lnTo>
                    <a:pt x="5768889" y="14747"/>
                  </a:lnTo>
                  <a:lnTo>
                    <a:pt x="5821006" y="48005"/>
                  </a:lnTo>
                  <a:lnTo>
                    <a:pt x="5854153" y="99441"/>
                  </a:lnTo>
                  <a:lnTo>
                    <a:pt x="5865202" y="165353"/>
                  </a:lnTo>
                  <a:lnTo>
                    <a:pt x="5860217" y="222281"/>
                  </a:lnTo>
                  <a:lnTo>
                    <a:pt x="5845259" y="268859"/>
                  </a:lnTo>
                  <a:lnTo>
                    <a:pt x="5820324" y="305085"/>
                  </a:lnTo>
                  <a:lnTo>
                    <a:pt x="5785409" y="330962"/>
                  </a:lnTo>
                  <a:lnTo>
                    <a:pt x="5740510" y="346487"/>
                  </a:lnTo>
                  <a:lnTo>
                    <a:pt x="5685624" y="351663"/>
                  </a:lnTo>
                  <a:lnTo>
                    <a:pt x="5609043" y="351663"/>
                  </a:lnTo>
                  <a:lnTo>
                    <a:pt x="5609043" y="6350"/>
                  </a:lnTo>
                  <a:lnTo>
                    <a:pt x="5642309" y="5183"/>
                  </a:lnTo>
                  <a:lnTo>
                    <a:pt x="5668765" y="4349"/>
                  </a:lnTo>
                  <a:lnTo>
                    <a:pt x="5688410" y="3849"/>
                  </a:lnTo>
                  <a:lnTo>
                    <a:pt x="5701245" y="3683"/>
                  </a:lnTo>
                  <a:close/>
                </a:path>
                <a:path w="6412230" h="357505">
                  <a:moveTo>
                    <a:pt x="2855175" y="3683"/>
                  </a:moveTo>
                  <a:lnTo>
                    <a:pt x="2893373" y="5254"/>
                  </a:lnTo>
                  <a:lnTo>
                    <a:pt x="2953241" y="17827"/>
                  </a:lnTo>
                  <a:lnTo>
                    <a:pt x="2991512" y="43164"/>
                  </a:lnTo>
                  <a:lnTo>
                    <a:pt x="3010423" y="82407"/>
                  </a:lnTo>
                  <a:lnTo>
                    <a:pt x="3012782" y="107314"/>
                  </a:lnTo>
                  <a:lnTo>
                    <a:pt x="3007175" y="150108"/>
                  </a:lnTo>
                  <a:lnTo>
                    <a:pt x="2990357" y="183393"/>
                  </a:lnTo>
                  <a:lnTo>
                    <a:pt x="2962335" y="207167"/>
                  </a:lnTo>
                  <a:lnTo>
                    <a:pt x="2923114" y="221432"/>
                  </a:lnTo>
                  <a:lnTo>
                    <a:pt x="2872701" y="226187"/>
                  </a:lnTo>
                  <a:lnTo>
                    <a:pt x="2867034" y="226089"/>
                  </a:lnTo>
                  <a:lnTo>
                    <a:pt x="2860509" y="225790"/>
                  </a:lnTo>
                  <a:lnTo>
                    <a:pt x="2853128" y="225276"/>
                  </a:lnTo>
                  <a:lnTo>
                    <a:pt x="2844888" y="224536"/>
                  </a:lnTo>
                  <a:lnTo>
                    <a:pt x="2844888" y="351663"/>
                  </a:lnTo>
                  <a:lnTo>
                    <a:pt x="2783547" y="351663"/>
                  </a:lnTo>
                  <a:lnTo>
                    <a:pt x="2783547" y="6350"/>
                  </a:lnTo>
                  <a:lnTo>
                    <a:pt x="2811027" y="5183"/>
                  </a:lnTo>
                  <a:lnTo>
                    <a:pt x="2832125" y="4349"/>
                  </a:lnTo>
                  <a:lnTo>
                    <a:pt x="2846841" y="3849"/>
                  </a:lnTo>
                  <a:lnTo>
                    <a:pt x="2855175" y="3683"/>
                  </a:lnTo>
                  <a:close/>
                </a:path>
                <a:path w="6412230" h="357505">
                  <a:moveTo>
                    <a:pt x="3162769" y="2539"/>
                  </a:moveTo>
                  <a:lnTo>
                    <a:pt x="3220350" y="8899"/>
                  </a:lnTo>
                  <a:lnTo>
                    <a:pt x="3261464" y="27987"/>
                  </a:lnTo>
                  <a:lnTo>
                    <a:pt x="3286124" y="59815"/>
                  </a:lnTo>
                  <a:lnTo>
                    <a:pt x="3294341" y="104394"/>
                  </a:lnTo>
                  <a:lnTo>
                    <a:pt x="3293200" y="119395"/>
                  </a:lnTo>
                  <a:lnTo>
                    <a:pt x="3276180" y="160400"/>
                  </a:lnTo>
                  <a:lnTo>
                    <a:pt x="3243676" y="189868"/>
                  </a:lnTo>
                  <a:lnTo>
                    <a:pt x="3230460" y="195961"/>
                  </a:lnTo>
                  <a:lnTo>
                    <a:pt x="3332568" y="351663"/>
                  </a:lnTo>
                  <a:lnTo>
                    <a:pt x="3261829" y="351663"/>
                  </a:lnTo>
                  <a:lnTo>
                    <a:pt x="3169627" y="208914"/>
                  </a:lnTo>
                  <a:lnTo>
                    <a:pt x="3161964" y="208746"/>
                  </a:lnTo>
                  <a:lnTo>
                    <a:pt x="3152895" y="208422"/>
                  </a:lnTo>
                  <a:lnTo>
                    <a:pt x="3142445" y="207932"/>
                  </a:lnTo>
                  <a:lnTo>
                    <a:pt x="3130638" y="207263"/>
                  </a:lnTo>
                  <a:lnTo>
                    <a:pt x="3130638" y="351663"/>
                  </a:lnTo>
                  <a:lnTo>
                    <a:pt x="3067011" y="351663"/>
                  </a:lnTo>
                  <a:lnTo>
                    <a:pt x="3067011" y="6096"/>
                  </a:lnTo>
                  <a:lnTo>
                    <a:pt x="3071421" y="5978"/>
                  </a:lnTo>
                  <a:lnTo>
                    <a:pt x="3079521" y="5635"/>
                  </a:lnTo>
                  <a:lnTo>
                    <a:pt x="3091336" y="5078"/>
                  </a:lnTo>
                  <a:lnTo>
                    <a:pt x="3106889" y="4317"/>
                  </a:lnTo>
                  <a:lnTo>
                    <a:pt x="3123372" y="3557"/>
                  </a:lnTo>
                  <a:lnTo>
                    <a:pt x="3138163" y="3000"/>
                  </a:lnTo>
                  <a:lnTo>
                    <a:pt x="3151288" y="2657"/>
                  </a:lnTo>
                  <a:lnTo>
                    <a:pt x="3162769" y="2539"/>
                  </a:lnTo>
                  <a:close/>
                </a:path>
                <a:path w="6412230" h="357505">
                  <a:moveTo>
                    <a:pt x="1361401" y="2539"/>
                  </a:moveTo>
                  <a:lnTo>
                    <a:pt x="1418982" y="8899"/>
                  </a:lnTo>
                  <a:lnTo>
                    <a:pt x="1460096" y="27987"/>
                  </a:lnTo>
                  <a:lnTo>
                    <a:pt x="1484756" y="59815"/>
                  </a:lnTo>
                  <a:lnTo>
                    <a:pt x="1492973" y="104394"/>
                  </a:lnTo>
                  <a:lnTo>
                    <a:pt x="1491832" y="119395"/>
                  </a:lnTo>
                  <a:lnTo>
                    <a:pt x="1474812" y="160400"/>
                  </a:lnTo>
                  <a:lnTo>
                    <a:pt x="1442308" y="189868"/>
                  </a:lnTo>
                  <a:lnTo>
                    <a:pt x="1429092" y="195961"/>
                  </a:lnTo>
                  <a:lnTo>
                    <a:pt x="1531200" y="351663"/>
                  </a:lnTo>
                  <a:lnTo>
                    <a:pt x="1460461" y="351663"/>
                  </a:lnTo>
                  <a:lnTo>
                    <a:pt x="1368259" y="208914"/>
                  </a:lnTo>
                  <a:lnTo>
                    <a:pt x="1360596" y="208746"/>
                  </a:lnTo>
                  <a:lnTo>
                    <a:pt x="1351527" y="208422"/>
                  </a:lnTo>
                  <a:lnTo>
                    <a:pt x="1341077" y="207932"/>
                  </a:lnTo>
                  <a:lnTo>
                    <a:pt x="1329270" y="207263"/>
                  </a:lnTo>
                  <a:lnTo>
                    <a:pt x="1329270" y="351663"/>
                  </a:lnTo>
                  <a:lnTo>
                    <a:pt x="1265643" y="351663"/>
                  </a:lnTo>
                  <a:lnTo>
                    <a:pt x="1265643" y="6096"/>
                  </a:lnTo>
                  <a:lnTo>
                    <a:pt x="1270053" y="5978"/>
                  </a:lnTo>
                  <a:lnTo>
                    <a:pt x="1278153" y="5635"/>
                  </a:lnTo>
                  <a:lnTo>
                    <a:pt x="1289968" y="5078"/>
                  </a:lnTo>
                  <a:lnTo>
                    <a:pt x="1305521" y="4317"/>
                  </a:lnTo>
                  <a:lnTo>
                    <a:pt x="1322004" y="3557"/>
                  </a:lnTo>
                  <a:lnTo>
                    <a:pt x="1336795" y="3000"/>
                  </a:lnTo>
                  <a:lnTo>
                    <a:pt x="1349920" y="2657"/>
                  </a:lnTo>
                  <a:lnTo>
                    <a:pt x="1361401" y="2539"/>
                  </a:lnTo>
                  <a:close/>
                </a:path>
                <a:path w="6412230" h="357505">
                  <a:moveTo>
                    <a:pt x="1920836" y="1397"/>
                  </a:moveTo>
                  <a:lnTo>
                    <a:pt x="1947760" y="1397"/>
                  </a:lnTo>
                  <a:lnTo>
                    <a:pt x="2086698" y="351663"/>
                  </a:lnTo>
                  <a:lnTo>
                    <a:pt x="2019007" y="351663"/>
                  </a:lnTo>
                  <a:lnTo>
                    <a:pt x="1993734" y="281559"/>
                  </a:lnTo>
                  <a:lnTo>
                    <a:pt x="1875370" y="281559"/>
                  </a:lnTo>
                  <a:lnTo>
                    <a:pt x="1851240" y="351663"/>
                  </a:lnTo>
                  <a:lnTo>
                    <a:pt x="1783041" y="351663"/>
                  </a:lnTo>
                  <a:lnTo>
                    <a:pt x="1920836" y="1397"/>
                  </a:lnTo>
                  <a:close/>
                </a:path>
                <a:path w="6412230" h="357505">
                  <a:moveTo>
                    <a:pt x="538568" y="1397"/>
                  </a:moveTo>
                  <a:lnTo>
                    <a:pt x="565467" y="1397"/>
                  </a:lnTo>
                  <a:lnTo>
                    <a:pt x="704405" y="351663"/>
                  </a:lnTo>
                  <a:lnTo>
                    <a:pt x="636701" y="351663"/>
                  </a:lnTo>
                  <a:lnTo>
                    <a:pt x="611466" y="281559"/>
                  </a:lnTo>
                  <a:lnTo>
                    <a:pt x="493039" y="281559"/>
                  </a:lnTo>
                  <a:lnTo>
                    <a:pt x="468985" y="351663"/>
                  </a:lnTo>
                  <a:lnTo>
                    <a:pt x="400812" y="351663"/>
                  </a:lnTo>
                  <a:lnTo>
                    <a:pt x="538568" y="1397"/>
                  </a:lnTo>
                  <a:close/>
                </a:path>
                <a:path w="6412230" h="357505">
                  <a:moveTo>
                    <a:pt x="4608283" y="126"/>
                  </a:moveTo>
                  <a:lnTo>
                    <a:pt x="4636215" y="1531"/>
                  </a:lnTo>
                  <a:lnTo>
                    <a:pt x="4660195" y="5746"/>
                  </a:lnTo>
                  <a:lnTo>
                    <a:pt x="4680221" y="12771"/>
                  </a:lnTo>
                  <a:lnTo>
                    <a:pt x="4696294" y="22605"/>
                  </a:lnTo>
                  <a:lnTo>
                    <a:pt x="4677625" y="75437"/>
                  </a:lnTo>
                  <a:lnTo>
                    <a:pt x="4661219" y="65343"/>
                  </a:lnTo>
                  <a:lnTo>
                    <a:pt x="4644383" y="58118"/>
                  </a:lnTo>
                  <a:lnTo>
                    <a:pt x="4627119" y="53774"/>
                  </a:lnTo>
                  <a:lnTo>
                    <a:pt x="4609426" y="52324"/>
                  </a:lnTo>
                  <a:lnTo>
                    <a:pt x="4599429" y="53016"/>
                  </a:lnTo>
                  <a:lnTo>
                    <a:pt x="4567786" y="76390"/>
                  </a:lnTo>
                  <a:lnTo>
                    <a:pt x="4564849" y="92710"/>
                  </a:lnTo>
                  <a:lnTo>
                    <a:pt x="4568967" y="107711"/>
                  </a:lnTo>
                  <a:lnTo>
                    <a:pt x="4581312" y="122999"/>
                  </a:lnTo>
                  <a:lnTo>
                    <a:pt x="4601872" y="138572"/>
                  </a:lnTo>
                  <a:lnTo>
                    <a:pt x="4630635" y="154432"/>
                  </a:lnTo>
                  <a:lnTo>
                    <a:pt x="4646776" y="162742"/>
                  </a:lnTo>
                  <a:lnTo>
                    <a:pt x="4660512" y="170719"/>
                  </a:lnTo>
                  <a:lnTo>
                    <a:pt x="4694215" y="201168"/>
                  </a:lnTo>
                  <a:lnTo>
                    <a:pt x="4710042" y="239061"/>
                  </a:lnTo>
                  <a:lnTo>
                    <a:pt x="4712042" y="261365"/>
                  </a:lnTo>
                  <a:lnTo>
                    <a:pt x="4709971" y="281394"/>
                  </a:lnTo>
                  <a:lnTo>
                    <a:pt x="4693397" y="315926"/>
                  </a:lnTo>
                  <a:lnTo>
                    <a:pt x="4660917" y="342288"/>
                  </a:lnTo>
                  <a:lnTo>
                    <a:pt x="4616530" y="355814"/>
                  </a:lnTo>
                  <a:lnTo>
                    <a:pt x="4590122" y="357504"/>
                  </a:lnTo>
                  <a:lnTo>
                    <a:pt x="4566524" y="355955"/>
                  </a:lnTo>
                  <a:lnTo>
                    <a:pt x="4544117" y="351297"/>
                  </a:lnTo>
                  <a:lnTo>
                    <a:pt x="4522900" y="343521"/>
                  </a:lnTo>
                  <a:lnTo>
                    <a:pt x="4502873" y="332613"/>
                  </a:lnTo>
                  <a:lnTo>
                    <a:pt x="4525479" y="277622"/>
                  </a:lnTo>
                  <a:lnTo>
                    <a:pt x="4543581" y="288770"/>
                  </a:lnTo>
                  <a:lnTo>
                    <a:pt x="4561516" y="296703"/>
                  </a:lnTo>
                  <a:lnTo>
                    <a:pt x="4579308" y="301446"/>
                  </a:lnTo>
                  <a:lnTo>
                    <a:pt x="4596980" y="303022"/>
                  </a:lnTo>
                  <a:lnTo>
                    <a:pt x="4620577" y="300664"/>
                  </a:lnTo>
                  <a:lnTo>
                    <a:pt x="4637446" y="293592"/>
                  </a:lnTo>
                  <a:lnTo>
                    <a:pt x="4647576" y="281805"/>
                  </a:lnTo>
                  <a:lnTo>
                    <a:pt x="4650955" y="265302"/>
                  </a:lnTo>
                  <a:lnTo>
                    <a:pt x="4650168" y="256561"/>
                  </a:lnTo>
                  <a:lnTo>
                    <a:pt x="4630183" y="223333"/>
                  </a:lnTo>
                  <a:lnTo>
                    <a:pt x="4585677" y="195579"/>
                  </a:lnTo>
                  <a:lnTo>
                    <a:pt x="4567465" y="186102"/>
                  </a:lnTo>
                  <a:lnTo>
                    <a:pt x="4552467" y="177482"/>
                  </a:lnTo>
                  <a:lnTo>
                    <a:pt x="4519987" y="148764"/>
                  </a:lnTo>
                  <a:lnTo>
                    <a:pt x="4503983" y="103616"/>
                  </a:lnTo>
                  <a:lnTo>
                    <a:pt x="4503508" y="93090"/>
                  </a:lnTo>
                  <a:lnTo>
                    <a:pt x="4505342" y="73923"/>
                  </a:lnTo>
                  <a:lnTo>
                    <a:pt x="4532845" y="26542"/>
                  </a:lnTo>
                  <a:lnTo>
                    <a:pt x="4566421" y="6762"/>
                  </a:lnTo>
                  <a:lnTo>
                    <a:pt x="4586299" y="1789"/>
                  </a:lnTo>
                  <a:lnTo>
                    <a:pt x="4608283" y="126"/>
                  </a:lnTo>
                  <a:close/>
                </a:path>
                <a:path w="6412230" h="357505">
                  <a:moveTo>
                    <a:pt x="4361395" y="126"/>
                  </a:moveTo>
                  <a:lnTo>
                    <a:pt x="4389327" y="1531"/>
                  </a:lnTo>
                  <a:lnTo>
                    <a:pt x="4413307" y="5746"/>
                  </a:lnTo>
                  <a:lnTo>
                    <a:pt x="4433333" y="12771"/>
                  </a:lnTo>
                  <a:lnTo>
                    <a:pt x="4449406" y="22605"/>
                  </a:lnTo>
                  <a:lnTo>
                    <a:pt x="4430737" y="75437"/>
                  </a:lnTo>
                  <a:lnTo>
                    <a:pt x="4414331" y="65343"/>
                  </a:lnTo>
                  <a:lnTo>
                    <a:pt x="4397495" y="58118"/>
                  </a:lnTo>
                  <a:lnTo>
                    <a:pt x="4380231" y="53774"/>
                  </a:lnTo>
                  <a:lnTo>
                    <a:pt x="4362538" y="52324"/>
                  </a:lnTo>
                  <a:lnTo>
                    <a:pt x="4352541" y="53016"/>
                  </a:lnTo>
                  <a:lnTo>
                    <a:pt x="4320898" y="76390"/>
                  </a:lnTo>
                  <a:lnTo>
                    <a:pt x="4317961" y="92710"/>
                  </a:lnTo>
                  <a:lnTo>
                    <a:pt x="4322079" y="107711"/>
                  </a:lnTo>
                  <a:lnTo>
                    <a:pt x="4334424" y="122999"/>
                  </a:lnTo>
                  <a:lnTo>
                    <a:pt x="4354984" y="138572"/>
                  </a:lnTo>
                  <a:lnTo>
                    <a:pt x="4383747" y="154432"/>
                  </a:lnTo>
                  <a:lnTo>
                    <a:pt x="4399888" y="162742"/>
                  </a:lnTo>
                  <a:lnTo>
                    <a:pt x="4413624" y="170719"/>
                  </a:lnTo>
                  <a:lnTo>
                    <a:pt x="4447327" y="201168"/>
                  </a:lnTo>
                  <a:lnTo>
                    <a:pt x="4463154" y="239061"/>
                  </a:lnTo>
                  <a:lnTo>
                    <a:pt x="4465154" y="261365"/>
                  </a:lnTo>
                  <a:lnTo>
                    <a:pt x="4463083" y="281394"/>
                  </a:lnTo>
                  <a:lnTo>
                    <a:pt x="4446509" y="315926"/>
                  </a:lnTo>
                  <a:lnTo>
                    <a:pt x="4414029" y="342288"/>
                  </a:lnTo>
                  <a:lnTo>
                    <a:pt x="4369642" y="355814"/>
                  </a:lnTo>
                  <a:lnTo>
                    <a:pt x="4343234" y="357504"/>
                  </a:lnTo>
                  <a:lnTo>
                    <a:pt x="4319636" y="355955"/>
                  </a:lnTo>
                  <a:lnTo>
                    <a:pt x="4297229" y="351297"/>
                  </a:lnTo>
                  <a:lnTo>
                    <a:pt x="4276012" y="343521"/>
                  </a:lnTo>
                  <a:lnTo>
                    <a:pt x="4255985" y="332613"/>
                  </a:lnTo>
                  <a:lnTo>
                    <a:pt x="4278591" y="277622"/>
                  </a:lnTo>
                  <a:lnTo>
                    <a:pt x="4296693" y="288770"/>
                  </a:lnTo>
                  <a:lnTo>
                    <a:pt x="4314628" y="296703"/>
                  </a:lnTo>
                  <a:lnTo>
                    <a:pt x="4332420" y="301446"/>
                  </a:lnTo>
                  <a:lnTo>
                    <a:pt x="4350092" y="303022"/>
                  </a:lnTo>
                  <a:lnTo>
                    <a:pt x="4373689" y="300664"/>
                  </a:lnTo>
                  <a:lnTo>
                    <a:pt x="4390558" y="293592"/>
                  </a:lnTo>
                  <a:lnTo>
                    <a:pt x="4400688" y="281805"/>
                  </a:lnTo>
                  <a:lnTo>
                    <a:pt x="4404067" y="265302"/>
                  </a:lnTo>
                  <a:lnTo>
                    <a:pt x="4403280" y="256561"/>
                  </a:lnTo>
                  <a:lnTo>
                    <a:pt x="4383295" y="223333"/>
                  </a:lnTo>
                  <a:lnTo>
                    <a:pt x="4338789" y="195579"/>
                  </a:lnTo>
                  <a:lnTo>
                    <a:pt x="4320577" y="186102"/>
                  </a:lnTo>
                  <a:lnTo>
                    <a:pt x="4305579" y="177482"/>
                  </a:lnTo>
                  <a:lnTo>
                    <a:pt x="4273099" y="148764"/>
                  </a:lnTo>
                  <a:lnTo>
                    <a:pt x="4257095" y="103616"/>
                  </a:lnTo>
                  <a:lnTo>
                    <a:pt x="4256620" y="93090"/>
                  </a:lnTo>
                  <a:lnTo>
                    <a:pt x="4258454" y="73923"/>
                  </a:lnTo>
                  <a:lnTo>
                    <a:pt x="4285957" y="26542"/>
                  </a:lnTo>
                  <a:lnTo>
                    <a:pt x="4319533" y="6762"/>
                  </a:lnTo>
                  <a:lnTo>
                    <a:pt x="4339411" y="1789"/>
                  </a:lnTo>
                  <a:lnTo>
                    <a:pt x="4361395" y="126"/>
                  </a:lnTo>
                  <a:close/>
                </a:path>
                <a:path w="6412230" h="357505">
                  <a:moveTo>
                    <a:pt x="3844251" y="126"/>
                  </a:moveTo>
                  <a:lnTo>
                    <a:pt x="3872471" y="1650"/>
                  </a:lnTo>
                  <a:lnTo>
                    <a:pt x="3897703" y="6223"/>
                  </a:lnTo>
                  <a:lnTo>
                    <a:pt x="3919957" y="13843"/>
                  </a:lnTo>
                  <a:lnTo>
                    <a:pt x="3939247" y="24511"/>
                  </a:lnTo>
                  <a:lnTo>
                    <a:pt x="3914101" y="75184"/>
                  </a:lnTo>
                  <a:lnTo>
                    <a:pt x="3902265" y="66202"/>
                  </a:lnTo>
                  <a:lnTo>
                    <a:pt x="3887320" y="59816"/>
                  </a:lnTo>
                  <a:lnTo>
                    <a:pt x="3869257" y="56003"/>
                  </a:lnTo>
                  <a:lnTo>
                    <a:pt x="3848061" y="54737"/>
                  </a:lnTo>
                  <a:lnTo>
                    <a:pt x="3827416" y="56999"/>
                  </a:lnTo>
                  <a:lnTo>
                    <a:pt x="3791983" y="75096"/>
                  </a:lnTo>
                  <a:lnTo>
                    <a:pt x="3765174" y="110222"/>
                  </a:lnTo>
                  <a:lnTo>
                    <a:pt x="3751371" y="155993"/>
                  </a:lnTo>
                  <a:lnTo>
                    <a:pt x="3749636" y="182499"/>
                  </a:lnTo>
                  <a:lnTo>
                    <a:pt x="3751234" y="208787"/>
                  </a:lnTo>
                  <a:lnTo>
                    <a:pt x="3764049" y="252793"/>
                  </a:lnTo>
                  <a:lnTo>
                    <a:pt x="3789125" y="284751"/>
                  </a:lnTo>
                  <a:lnTo>
                    <a:pt x="3843489" y="303022"/>
                  </a:lnTo>
                  <a:lnTo>
                    <a:pt x="3866615" y="300851"/>
                  </a:lnTo>
                  <a:lnTo>
                    <a:pt x="3887050" y="294322"/>
                  </a:lnTo>
                  <a:lnTo>
                    <a:pt x="3904818" y="283412"/>
                  </a:lnTo>
                  <a:lnTo>
                    <a:pt x="3919943" y="268097"/>
                  </a:lnTo>
                  <a:lnTo>
                    <a:pt x="3948518" y="317753"/>
                  </a:lnTo>
                  <a:lnTo>
                    <a:pt x="3927565" y="335162"/>
                  </a:lnTo>
                  <a:lnTo>
                    <a:pt x="3902243" y="347583"/>
                  </a:lnTo>
                  <a:lnTo>
                    <a:pt x="3872562" y="355026"/>
                  </a:lnTo>
                  <a:lnTo>
                    <a:pt x="3838536" y="357504"/>
                  </a:lnTo>
                  <a:lnTo>
                    <a:pt x="3804363" y="354528"/>
                  </a:lnTo>
                  <a:lnTo>
                    <a:pt x="3748114" y="330715"/>
                  </a:lnTo>
                  <a:lnTo>
                    <a:pt x="3708512" y="283900"/>
                  </a:lnTo>
                  <a:lnTo>
                    <a:pt x="3688510" y="218940"/>
                  </a:lnTo>
                  <a:lnTo>
                    <a:pt x="3686009" y="179959"/>
                  </a:lnTo>
                  <a:lnTo>
                    <a:pt x="3688776" y="143164"/>
                  </a:lnTo>
                  <a:lnTo>
                    <a:pt x="3710977" y="79053"/>
                  </a:lnTo>
                  <a:lnTo>
                    <a:pt x="3754222" y="29166"/>
                  </a:lnTo>
                  <a:lnTo>
                    <a:pt x="3811130" y="3361"/>
                  </a:lnTo>
                  <a:lnTo>
                    <a:pt x="3844251" y="126"/>
                  </a:lnTo>
                  <a:close/>
                </a:path>
                <a:path w="6412230" h="357505">
                  <a:moveTo>
                    <a:pt x="5401271" y="0"/>
                  </a:moveTo>
                  <a:lnTo>
                    <a:pt x="5466994" y="11541"/>
                  </a:lnTo>
                  <a:lnTo>
                    <a:pt x="5515190" y="46227"/>
                  </a:lnTo>
                  <a:lnTo>
                    <a:pt x="5544734" y="101726"/>
                  </a:lnTo>
                  <a:lnTo>
                    <a:pt x="5554560" y="175895"/>
                  </a:lnTo>
                  <a:lnTo>
                    <a:pt x="5551989" y="215542"/>
                  </a:lnTo>
                  <a:lnTo>
                    <a:pt x="5531415" y="281836"/>
                  </a:lnTo>
                  <a:lnTo>
                    <a:pt x="5490673" y="329965"/>
                  </a:lnTo>
                  <a:lnTo>
                    <a:pt x="5432242" y="354453"/>
                  </a:lnTo>
                  <a:lnTo>
                    <a:pt x="5396572" y="357504"/>
                  </a:lnTo>
                  <a:lnTo>
                    <a:pt x="5363757" y="354478"/>
                  </a:lnTo>
                  <a:lnTo>
                    <a:pt x="5310365" y="330233"/>
                  </a:lnTo>
                  <a:lnTo>
                    <a:pt x="5273523" y="282461"/>
                  </a:lnTo>
                  <a:lnTo>
                    <a:pt x="5254993" y="215925"/>
                  </a:lnTo>
                  <a:lnTo>
                    <a:pt x="5252681" y="175895"/>
                  </a:lnTo>
                  <a:lnTo>
                    <a:pt x="5255206" y="140440"/>
                  </a:lnTo>
                  <a:lnTo>
                    <a:pt x="5275399" y="78007"/>
                  </a:lnTo>
                  <a:lnTo>
                    <a:pt x="5315028" y="28717"/>
                  </a:lnTo>
                  <a:lnTo>
                    <a:pt x="5369095" y="3190"/>
                  </a:lnTo>
                  <a:lnTo>
                    <a:pt x="5401271" y="0"/>
                  </a:lnTo>
                  <a:close/>
                </a:path>
                <a:path w="6412230" h="357505">
                  <a:moveTo>
                    <a:pt x="3494747" y="0"/>
                  </a:moveTo>
                  <a:lnTo>
                    <a:pt x="3560470" y="11541"/>
                  </a:lnTo>
                  <a:lnTo>
                    <a:pt x="3608666" y="46227"/>
                  </a:lnTo>
                  <a:lnTo>
                    <a:pt x="3638210" y="101726"/>
                  </a:lnTo>
                  <a:lnTo>
                    <a:pt x="3648036" y="175895"/>
                  </a:lnTo>
                  <a:lnTo>
                    <a:pt x="3645465" y="215542"/>
                  </a:lnTo>
                  <a:lnTo>
                    <a:pt x="3624891" y="281836"/>
                  </a:lnTo>
                  <a:lnTo>
                    <a:pt x="3584149" y="329965"/>
                  </a:lnTo>
                  <a:lnTo>
                    <a:pt x="3525718" y="354453"/>
                  </a:lnTo>
                  <a:lnTo>
                    <a:pt x="3490048" y="357504"/>
                  </a:lnTo>
                  <a:lnTo>
                    <a:pt x="3457233" y="354478"/>
                  </a:lnTo>
                  <a:lnTo>
                    <a:pt x="3403841" y="330233"/>
                  </a:lnTo>
                  <a:lnTo>
                    <a:pt x="3366999" y="282461"/>
                  </a:lnTo>
                  <a:lnTo>
                    <a:pt x="3348469" y="215925"/>
                  </a:lnTo>
                  <a:lnTo>
                    <a:pt x="3346157" y="175895"/>
                  </a:lnTo>
                  <a:lnTo>
                    <a:pt x="3348682" y="140440"/>
                  </a:lnTo>
                  <a:lnTo>
                    <a:pt x="3368875" y="78007"/>
                  </a:lnTo>
                  <a:lnTo>
                    <a:pt x="3408504" y="28717"/>
                  </a:lnTo>
                  <a:lnTo>
                    <a:pt x="3462571" y="3190"/>
                  </a:lnTo>
                  <a:lnTo>
                    <a:pt x="3494747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35940" y="1632331"/>
            <a:ext cx="6917690" cy="101373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105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20" dirty="0">
                <a:latin typeface="+mj-lt"/>
              </a:rPr>
              <a:t>Waterfall </a:t>
            </a:r>
            <a:r>
              <a:rPr sz="2000" spc="-5" dirty="0">
                <a:latin typeface="+mj-lt"/>
              </a:rPr>
              <a:t>model is hardly ever used as </a:t>
            </a:r>
            <a:r>
              <a:rPr sz="2000" dirty="0">
                <a:latin typeface="+mj-lt"/>
              </a:rPr>
              <a:t>a </a:t>
            </a:r>
            <a:r>
              <a:rPr sz="2000" spc="-130" dirty="0">
                <a:latin typeface="+mj-lt"/>
              </a:rPr>
              <a:t>solo  </a:t>
            </a:r>
            <a:r>
              <a:rPr sz="2000" spc="-5" dirty="0">
                <a:latin typeface="+mj-lt"/>
              </a:rPr>
              <a:t>process model.</a:t>
            </a:r>
          </a:p>
          <a:p>
            <a:pPr marL="287020" marR="1167130" indent="-274955">
              <a:lnSpc>
                <a:spcPct val="100000"/>
              </a:lnSpc>
              <a:spcBef>
                <a:spcPts val="595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5" dirty="0">
                <a:latin typeface="+mj-lt"/>
              </a:rPr>
              <a:t>Most </a:t>
            </a:r>
            <a:r>
              <a:rPr sz="2000" spc="-10" dirty="0">
                <a:latin typeface="+mj-lt"/>
              </a:rPr>
              <a:t>of </a:t>
            </a:r>
            <a:r>
              <a:rPr sz="2000" spc="-5" dirty="0">
                <a:latin typeface="+mj-lt"/>
              </a:rPr>
              <a:t>the time it is used along </a:t>
            </a:r>
            <a:r>
              <a:rPr sz="2000" spc="-135" dirty="0">
                <a:latin typeface="+mj-lt"/>
              </a:rPr>
              <a:t>side  </a:t>
            </a:r>
            <a:r>
              <a:rPr sz="2000" spc="-5" dirty="0">
                <a:latin typeface="+mj-lt"/>
              </a:rPr>
              <a:t>prototype process model</a:t>
            </a:r>
          </a:p>
        </p:txBody>
      </p:sp>
      <p:pic>
        <p:nvPicPr>
          <p:cNvPr id="12290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357290" cy="1142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2976" y="976883"/>
            <a:ext cx="6179932" cy="377825"/>
            <a:chOff x="539203" y="976883"/>
            <a:chExt cx="6783705" cy="377825"/>
          </a:xfrm>
        </p:grpSpPr>
        <p:sp>
          <p:nvSpPr>
            <p:cNvPr id="3" name="object 3"/>
            <p:cNvSpPr/>
            <p:nvPr/>
          </p:nvSpPr>
          <p:spPr>
            <a:xfrm>
              <a:off x="540092" y="977772"/>
              <a:ext cx="6781711" cy="37566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542659" y="1038097"/>
              <a:ext cx="139573" cy="2527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69335" y="1038097"/>
              <a:ext cx="112267" cy="1209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25623" y="1038097"/>
              <a:ext cx="112267" cy="1209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3631" y="1038097"/>
              <a:ext cx="112293" cy="1209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68928" y="1037843"/>
              <a:ext cx="106934" cy="1055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03287" y="1037843"/>
              <a:ext cx="106845" cy="10553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0092" y="977772"/>
              <a:ext cx="6781800" cy="375920"/>
            </a:xfrm>
            <a:custGeom>
              <a:avLst/>
              <a:gdLst/>
              <a:ahLst/>
              <a:cxnLst/>
              <a:rect l="l" t="t" r="r" b="b"/>
              <a:pathLst>
                <a:path w="6781800" h="375919">
                  <a:moveTo>
                    <a:pt x="5721134" y="57276"/>
                  </a:moveTo>
                  <a:lnTo>
                    <a:pt x="5683049" y="65881"/>
                  </a:lnTo>
                  <a:lnTo>
                    <a:pt x="5654967" y="91821"/>
                  </a:lnTo>
                  <a:lnTo>
                    <a:pt x="5637710" y="132302"/>
                  </a:lnTo>
                  <a:lnTo>
                    <a:pt x="5631980" y="184785"/>
                  </a:lnTo>
                  <a:lnTo>
                    <a:pt x="5633317" y="214884"/>
                  </a:lnTo>
                  <a:lnTo>
                    <a:pt x="5644088" y="264223"/>
                  </a:lnTo>
                  <a:lnTo>
                    <a:pt x="5665549" y="298725"/>
                  </a:lnTo>
                  <a:lnTo>
                    <a:pt x="5716181" y="318388"/>
                  </a:lnTo>
                  <a:lnTo>
                    <a:pt x="5738926" y="316247"/>
                  </a:lnTo>
                  <a:lnTo>
                    <a:pt x="5775795" y="299154"/>
                  </a:lnTo>
                  <a:lnTo>
                    <a:pt x="5801062" y="265152"/>
                  </a:lnTo>
                  <a:lnTo>
                    <a:pt x="5813774" y="215431"/>
                  </a:lnTo>
                  <a:lnTo>
                    <a:pt x="5815368" y="184785"/>
                  </a:lnTo>
                  <a:lnTo>
                    <a:pt x="5809484" y="128964"/>
                  </a:lnTo>
                  <a:lnTo>
                    <a:pt x="5791825" y="89122"/>
                  </a:lnTo>
                  <a:lnTo>
                    <a:pt x="5762379" y="65234"/>
                  </a:lnTo>
                  <a:lnTo>
                    <a:pt x="5721134" y="57276"/>
                  </a:lnTo>
                  <a:close/>
                </a:path>
                <a:path w="6781800" h="375919">
                  <a:moveTo>
                    <a:pt x="3710978" y="57276"/>
                  </a:moveTo>
                  <a:lnTo>
                    <a:pt x="3672893" y="65881"/>
                  </a:lnTo>
                  <a:lnTo>
                    <a:pt x="3644811" y="91821"/>
                  </a:lnTo>
                  <a:lnTo>
                    <a:pt x="3627554" y="132302"/>
                  </a:lnTo>
                  <a:lnTo>
                    <a:pt x="3621824" y="184785"/>
                  </a:lnTo>
                  <a:lnTo>
                    <a:pt x="3623161" y="214884"/>
                  </a:lnTo>
                  <a:lnTo>
                    <a:pt x="3633932" y="264223"/>
                  </a:lnTo>
                  <a:lnTo>
                    <a:pt x="3655393" y="298725"/>
                  </a:lnTo>
                  <a:lnTo>
                    <a:pt x="3706025" y="318388"/>
                  </a:lnTo>
                  <a:lnTo>
                    <a:pt x="3728770" y="316247"/>
                  </a:lnTo>
                  <a:lnTo>
                    <a:pt x="3765639" y="299154"/>
                  </a:lnTo>
                  <a:lnTo>
                    <a:pt x="3790906" y="265152"/>
                  </a:lnTo>
                  <a:lnTo>
                    <a:pt x="3803618" y="215431"/>
                  </a:lnTo>
                  <a:lnTo>
                    <a:pt x="3805212" y="184785"/>
                  </a:lnTo>
                  <a:lnTo>
                    <a:pt x="3799328" y="128964"/>
                  </a:lnTo>
                  <a:lnTo>
                    <a:pt x="3781669" y="89122"/>
                  </a:lnTo>
                  <a:lnTo>
                    <a:pt x="3752223" y="65234"/>
                  </a:lnTo>
                  <a:lnTo>
                    <a:pt x="3710978" y="57276"/>
                  </a:lnTo>
                  <a:close/>
                </a:path>
                <a:path w="6781800" h="375919">
                  <a:moveTo>
                    <a:pt x="1382306" y="57276"/>
                  </a:moveTo>
                  <a:lnTo>
                    <a:pt x="1344221" y="65881"/>
                  </a:lnTo>
                  <a:lnTo>
                    <a:pt x="1316139" y="91821"/>
                  </a:lnTo>
                  <a:lnTo>
                    <a:pt x="1298882" y="132302"/>
                  </a:lnTo>
                  <a:lnTo>
                    <a:pt x="1293152" y="184785"/>
                  </a:lnTo>
                  <a:lnTo>
                    <a:pt x="1294489" y="214884"/>
                  </a:lnTo>
                  <a:lnTo>
                    <a:pt x="1305260" y="264223"/>
                  </a:lnTo>
                  <a:lnTo>
                    <a:pt x="1326721" y="298725"/>
                  </a:lnTo>
                  <a:lnTo>
                    <a:pt x="1377353" y="318388"/>
                  </a:lnTo>
                  <a:lnTo>
                    <a:pt x="1400098" y="316247"/>
                  </a:lnTo>
                  <a:lnTo>
                    <a:pt x="1436967" y="299154"/>
                  </a:lnTo>
                  <a:lnTo>
                    <a:pt x="1462234" y="265152"/>
                  </a:lnTo>
                  <a:lnTo>
                    <a:pt x="1474946" y="215431"/>
                  </a:lnTo>
                  <a:lnTo>
                    <a:pt x="1476540" y="184785"/>
                  </a:lnTo>
                  <a:lnTo>
                    <a:pt x="1470656" y="128964"/>
                  </a:lnTo>
                  <a:lnTo>
                    <a:pt x="1452997" y="89122"/>
                  </a:lnTo>
                  <a:lnTo>
                    <a:pt x="1423551" y="65234"/>
                  </a:lnTo>
                  <a:lnTo>
                    <a:pt x="1382306" y="57276"/>
                  </a:lnTo>
                  <a:close/>
                </a:path>
                <a:path w="6781800" h="375919">
                  <a:moveTo>
                    <a:pt x="745274" y="57276"/>
                  </a:moveTo>
                  <a:lnTo>
                    <a:pt x="707210" y="65881"/>
                  </a:lnTo>
                  <a:lnTo>
                    <a:pt x="679157" y="91821"/>
                  </a:lnTo>
                  <a:lnTo>
                    <a:pt x="661870" y="132302"/>
                  </a:lnTo>
                  <a:lnTo>
                    <a:pt x="656107" y="184785"/>
                  </a:lnTo>
                  <a:lnTo>
                    <a:pt x="657455" y="214884"/>
                  </a:lnTo>
                  <a:lnTo>
                    <a:pt x="668237" y="264223"/>
                  </a:lnTo>
                  <a:lnTo>
                    <a:pt x="689670" y="298725"/>
                  </a:lnTo>
                  <a:lnTo>
                    <a:pt x="740321" y="318388"/>
                  </a:lnTo>
                  <a:lnTo>
                    <a:pt x="763066" y="316247"/>
                  </a:lnTo>
                  <a:lnTo>
                    <a:pt x="799935" y="299154"/>
                  </a:lnTo>
                  <a:lnTo>
                    <a:pt x="825202" y="265152"/>
                  </a:lnTo>
                  <a:lnTo>
                    <a:pt x="837914" y="215431"/>
                  </a:lnTo>
                  <a:lnTo>
                    <a:pt x="839508" y="184785"/>
                  </a:lnTo>
                  <a:lnTo>
                    <a:pt x="833624" y="128964"/>
                  </a:lnTo>
                  <a:lnTo>
                    <a:pt x="815965" y="89122"/>
                  </a:lnTo>
                  <a:lnTo>
                    <a:pt x="786519" y="65234"/>
                  </a:lnTo>
                  <a:lnTo>
                    <a:pt x="745274" y="57276"/>
                  </a:lnTo>
                  <a:close/>
                </a:path>
                <a:path w="6781800" h="375919">
                  <a:moveTo>
                    <a:pt x="6553238" y="6476"/>
                  </a:moveTo>
                  <a:lnTo>
                    <a:pt x="6617627" y="6476"/>
                  </a:lnTo>
                  <a:lnTo>
                    <a:pt x="6617627" y="312165"/>
                  </a:lnTo>
                  <a:lnTo>
                    <a:pt x="6781711" y="312165"/>
                  </a:lnTo>
                  <a:lnTo>
                    <a:pt x="6781711" y="369442"/>
                  </a:lnTo>
                  <a:lnTo>
                    <a:pt x="6553238" y="369442"/>
                  </a:lnTo>
                  <a:lnTo>
                    <a:pt x="6553238" y="6476"/>
                  </a:lnTo>
                  <a:close/>
                </a:path>
                <a:path w="6781800" h="375919">
                  <a:moveTo>
                    <a:pt x="6265202" y="6476"/>
                  </a:moveTo>
                  <a:lnTo>
                    <a:pt x="6496850" y="6476"/>
                  </a:lnTo>
                  <a:lnTo>
                    <a:pt x="6496850" y="63626"/>
                  </a:lnTo>
                  <a:lnTo>
                    <a:pt x="6329591" y="63626"/>
                  </a:lnTo>
                  <a:lnTo>
                    <a:pt x="6329591" y="148716"/>
                  </a:lnTo>
                  <a:lnTo>
                    <a:pt x="6449479" y="148716"/>
                  </a:lnTo>
                  <a:lnTo>
                    <a:pt x="6449479" y="203453"/>
                  </a:lnTo>
                  <a:lnTo>
                    <a:pt x="6329591" y="203453"/>
                  </a:lnTo>
                  <a:lnTo>
                    <a:pt x="6329591" y="312165"/>
                  </a:lnTo>
                  <a:lnTo>
                    <a:pt x="6494183" y="312165"/>
                  </a:lnTo>
                  <a:lnTo>
                    <a:pt x="6494183" y="369442"/>
                  </a:lnTo>
                  <a:lnTo>
                    <a:pt x="6265202" y="369442"/>
                  </a:lnTo>
                  <a:lnTo>
                    <a:pt x="6265202" y="6476"/>
                  </a:lnTo>
                  <a:close/>
                </a:path>
                <a:path w="6781800" h="375919">
                  <a:moveTo>
                    <a:pt x="5245392" y="6476"/>
                  </a:moveTo>
                  <a:lnTo>
                    <a:pt x="5279555" y="6476"/>
                  </a:lnTo>
                  <a:lnTo>
                    <a:pt x="5358041" y="250951"/>
                  </a:lnTo>
                  <a:lnTo>
                    <a:pt x="5434876" y="6476"/>
                  </a:lnTo>
                  <a:lnTo>
                    <a:pt x="5468912" y="6476"/>
                  </a:lnTo>
                  <a:lnTo>
                    <a:pt x="5542953" y="369697"/>
                  </a:lnTo>
                  <a:lnTo>
                    <a:pt x="5480469" y="369697"/>
                  </a:lnTo>
                  <a:lnTo>
                    <a:pt x="5442877" y="173989"/>
                  </a:lnTo>
                  <a:lnTo>
                    <a:pt x="5369725" y="374396"/>
                  </a:lnTo>
                  <a:lnTo>
                    <a:pt x="5346738" y="374396"/>
                  </a:lnTo>
                  <a:lnTo>
                    <a:pt x="5273586" y="173989"/>
                  </a:lnTo>
                  <a:lnTo>
                    <a:pt x="5234470" y="369697"/>
                  </a:lnTo>
                  <a:lnTo>
                    <a:pt x="5172240" y="369697"/>
                  </a:lnTo>
                  <a:lnTo>
                    <a:pt x="5245392" y="6476"/>
                  </a:lnTo>
                  <a:close/>
                </a:path>
                <a:path w="6781800" h="375919">
                  <a:moveTo>
                    <a:pt x="4239806" y="6476"/>
                  </a:moveTo>
                  <a:lnTo>
                    <a:pt x="4471454" y="6476"/>
                  </a:lnTo>
                  <a:lnTo>
                    <a:pt x="4471454" y="63626"/>
                  </a:lnTo>
                  <a:lnTo>
                    <a:pt x="4304195" y="63626"/>
                  </a:lnTo>
                  <a:lnTo>
                    <a:pt x="4304195" y="148716"/>
                  </a:lnTo>
                  <a:lnTo>
                    <a:pt x="4424083" y="148716"/>
                  </a:lnTo>
                  <a:lnTo>
                    <a:pt x="4424083" y="203453"/>
                  </a:lnTo>
                  <a:lnTo>
                    <a:pt x="4304195" y="203453"/>
                  </a:lnTo>
                  <a:lnTo>
                    <a:pt x="4304195" y="312165"/>
                  </a:lnTo>
                  <a:lnTo>
                    <a:pt x="4468787" y="312165"/>
                  </a:lnTo>
                  <a:lnTo>
                    <a:pt x="4468787" y="369442"/>
                  </a:lnTo>
                  <a:lnTo>
                    <a:pt x="4239806" y="369442"/>
                  </a:lnTo>
                  <a:lnTo>
                    <a:pt x="4239806" y="6476"/>
                  </a:lnTo>
                  <a:close/>
                </a:path>
                <a:path w="6781800" h="375919">
                  <a:moveTo>
                    <a:pt x="2519210" y="6476"/>
                  </a:moveTo>
                  <a:lnTo>
                    <a:pt x="2750858" y="6476"/>
                  </a:lnTo>
                  <a:lnTo>
                    <a:pt x="2750858" y="63626"/>
                  </a:lnTo>
                  <a:lnTo>
                    <a:pt x="2583599" y="63626"/>
                  </a:lnTo>
                  <a:lnTo>
                    <a:pt x="2583599" y="148716"/>
                  </a:lnTo>
                  <a:lnTo>
                    <a:pt x="2703487" y="148716"/>
                  </a:lnTo>
                  <a:lnTo>
                    <a:pt x="2703487" y="203453"/>
                  </a:lnTo>
                  <a:lnTo>
                    <a:pt x="2583599" y="203453"/>
                  </a:lnTo>
                  <a:lnTo>
                    <a:pt x="2583599" y="312165"/>
                  </a:lnTo>
                  <a:lnTo>
                    <a:pt x="2748191" y="312165"/>
                  </a:lnTo>
                  <a:lnTo>
                    <a:pt x="2748191" y="369442"/>
                  </a:lnTo>
                  <a:lnTo>
                    <a:pt x="2519210" y="369442"/>
                  </a:lnTo>
                  <a:lnTo>
                    <a:pt x="2519210" y="6476"/>
                  </a:lnTo>
                  <a:close/>
                </a:path>
                <a:path w="6781800" h="375919">
                  <a:moveTo>
                    <a:pt x="1875193" y="6476"/>
                  </a:moveTo>
                  <a:lnTo>
                    <a:pt x="1943519" y="6476"/>
                  </a:lnTo>
                  <a:lnTo>
                    <a:pt x="2029498" y="161289"/>
                  </a:lnTo>
                  <a:lnTo>
                    <a:pt x="2115731" y="6476"/>
                  </a:lnTo>
                  <a:lnTo>
                    <a:pt x="2183930" y="6476"/>
                  </a:lnTo>
                  <a:lnTo>
                    <a:pt x="2062010" y="220472"/>
                  </a:lnTo>
                  <a:lnTo>
                    <a:pt x="2062010" y="369442"/>
                  </a:lnTo>
                  <a:lnTo>
                    <a:pt x="1997621" y="369442"/>
                  </a:lnTo>
                  <a:lnTo>
                    <a:pt x="1997621" y="220472"/>
                  </a:lnTo>
                  <a:lnTo>
                    <a:pt x="1875193" y="6476"/>
                  </a:lnTo>
                  <a:close/>
                </a:path>
                <a:path w="6781800" h="375919">
                  <a:moveTo>
                    <a:pt x="1567980" y="6476"/>
                  </a:moveTo>
                  <a:lnTo>
                    <a:pt x="1868589" y="6476"/>
                  </a:lnTo>
                  <a:lnTo>
                    <a:pt x="1868589" y="63626"/>
                  </a:lnTo>
                  <a:lnTo>
                    <a:pt x="1747939" y="63626"/>
                  </a:lnTo>
                  <a:lnTo>
                    <a:pt x="1747939" y="369442"/>
                  </a:lnTo>
                  <a:lnTo>
                    <a:pt x="1683423" y="369442"/>
                  </a:lnTo>
                  <a:lnTo>
                    <a:pt x="1683423" y="63626"/>
                  </a:lnTo>
                  <a:lnTo>
                    <a:pt x="1567980" y="63626"/>
                  </a:lnTo>
                  <a:lnTo>
                    <a:pt x="1567980" y="6476"/>
                  </a:lnTo>
                  <a:close/>
                </a:path>
                <a:path w="6781800" h="375919">
                  <a:moveTo>
                    <a:pt x="930948" y="6476"/>
                  </a:moveTo>
                  <a:lnTo>
                    <a:pt x="1231557" y="6476"/>
                  </a:lnTo>
                  <a:lnTo>
                    <a:pt x="1231557" y="63626"/>
                  </a:lnTo>
                  <a:lnTo>
                    <a:pt x="1110907" y="63626"/>
                  </a:lnTo>
                  <a:lnTo>
                    <a:pt x="1110907" y="369442"/>
                  </a:lnTo>
                  <a:lnTo>
                    <a:pt x="1046391" y="369442"/>
                  </a:lnTo>
                  <a:lnTo>
                    <a:pt x="1046391" y="63626"/>
                  </a:lnTo>
                  <a:lnTo>
                    <a:pt x="930948" y="63626"/>
                  </a:lnTo>
                  <a:lnTo>
                    <a:pt x="930948" y="6476"/>
                  </a:lnTo>
                  <a:close/>
                </a:path>
                <a:path w="6781800" h="375919">
                  <a:moveTo>
                    <a:pt x="6035967" y="3937"/>
                  </a:moveTo>
                  <a:lnTo>
                    <a:pt x="6107023" y="15557"/>
                  </a:lnTo>
                  <a:lnTo>
                    <a:pt x="6161697" y="50418"/>
                  </a:lnTo>
                  <a:lnTo>
                    <a:pt x="6196558" y="104457"/>
                  </a:lnTo>
                  <a:lnTo>
                    <a:pt x="6208179" y="173736"/>
                  </a:lnTo>
                  <a:lnTo>
                    <a:pt x="6204330" y="225644"/>
                  </a:lnTo>
                  <a:lnTo>
                    <a:pt x="6192783" y="269573"/>
                  </a:lnTo>
                  <a:lnTo>
                    <a:pt x="6173539" y="305520"/>
                  </a:lnTo>
                  <a:lnTo>
                    <a:pt x="6146597" y="333483"/>
                  </a:lnTo>
                  <a:lnTo>
                    <a:pt x="6111957" y="353459"/>
                  </a:lnTo>
                  <a:lnTo>
                    <a:pt x="6069619" y="365446"/>
                  </a:lnTo>
                  <a:lnTo>
                    <a:pt x="6019584" y="369442"/>
                  </a:lnTo>
                  <a:lnTo>
                    <a:pt x="5939066" y="369442"/>
                  </a:lnTo>
                  <a:lnTo>
                    <a:pt x="5939066" y="6603"/>
                  </a:lnTo>
                  <a:lnTo>
                    <a:pt x="5973995" y="5437"/>
                  </a:lnTo>
                  <a:lnTo>
                    <a:pt x="6001804" y="4603"/>
                  </a:lnTo>
                  <a:lnTo>
                    <a:pt x="6022469" y="4103"/>
                  </a:lnTo>
                  <a:lnTo>
                    <a:pt x="6035967" y="3937"/>
                  </a:lnTo>
                  <a:close/>
                </a:path>
                <a:path w="6781800" h="375919">
                  <a:moveTo>
                    <a:pt x="3041053" y="3937"/>
                  </a:moveTo>
                  <a:lnTo>
                    <a:pt x="3081129" y="5582"/>
                  </a:lnTo>
                  <a:lnTo>
                    <a:pt x="3143994" y="18778"/>
                  </a:lnTo>
                  <a:lnTo>
                    <a:pt x="3184192" y="45374"/>
                  </a:lnTo>
                  <a:lnTo>
                    <a:pt x="3204055" y="86610"/>
                  </a:lnTo>
                  <a:lnTo>
                    <a:pt x="3206534" y="112775"/>
                  </a:lnTo>
                  <a:lnTo>
                    <a:pt x="3200650" y="157702"/>
                  </a:lnTo>
                  <a:lnTo>
                    <a:pt x="3182995" y="192655"/>
                  </a:lnTo>
                  <a:lnTo>
                    <a:pt x="3153562" y="217630"/>
                  </a:lnTo>
                  <a:lnTo>
                    <a:pt x="3112346" y="232619"/>
                  </a:lnTo>
                  <a:lnTo>
                    <a:pt x="3059341" y="237616"/>
                  </a:lnTo>
                  <a:lnTo>
                    <a:pt x="3053437" y="237499"/>
                  </a:lnTo>
                  <a:lnTo>
                    <a:pt x="3046593" y="237156"/>
                  </a:lnTo>
                  <a:lnTo>
                    <a:pt x="3038820" y="236599"/>
                  </a:lnTo>
                  <a:lnTo>
                    <a:pt x="3030131" y="235838"/>
                  </a:lnTo>
                  <a:lnTo>
                    <a:pt x="3030131" y="369442"/>
                  </a:lnTo>
                  <a:lnTo>
                    <a:pt x="2965742" y="369442"/>
                  </a:lnTo>
                  <a:lnTo>
                    <a:pt x="2965742" y="6603"/>
                  </a:lnTo>
                  <a:lnTo>
                    <a:pt x="2994600" y="5437"/>
                  </a:lnTo>
                  <a:lnTo>
                    <a:pt x="3016780" y="4603"/>
                  </a:lnTo>
                  <a:lnTo>
                    <a:pt x="3032268" y="4103"/>
                  </a:lnTo>
                  <a:lnTo>
                    <a:pt x="3041053" y="3937"/>
                  </a:lnTo>
                  <a:close/>
                </a:path>
                <a:path w="6781800" h="375919">
                  <a:moveTo>
                    <a:pt x="2297341" y="3937"/>
                  </a:moveTo>
                  <a:lnTo>
                    <a:pt x="2337417" y="5582"/>
                  </a:lnTo>
                  <a:lnTo>
                    <a:pt x="2400282" y="18778"/>
                  </a:lnTo>
                  <a:lnTo>
                    <a:pt x="2440480" y="45374"/>
                  </a:lnTo>
                  <a:lnTo>
                    <a:pt x="2460343" y="86610"/>
                  </a:lnTo>
                  <a:lnTo>
                    <a:pt x="2462822" y="112775"/>
                  </a:lnTo>
                  <a:lnTo>
                    <a:pt x="2456938" y="157702"/>
                  </a:lnTo>
                  <a:lnTo>
                    <a:pt x="2439283" y="192655"/>
                  </a:lnTo>
                  <a:lnTo>
                    <a:pt x="2409850" y="217630"/>
                  </a:lnTo>
                  <a:lnTo>
                    <a:pt x="2368634" y="232619"/>
                  </a:lnTo>
                  <a:lnTo>
                    <a:pt x="2315629" y="237616"/>
                  </a:lnTo>
                  <a:lnTo>
                    <a:pt x="2309725" y="237499"/>
                  </a:lnTo>
                  <a:lnTo>
                    <a:pt x="2302881" y="237156"/>
                  </a:lnTo>
                  <a:lnTo>
                    <a:pt x="2295108" y="236599"/>
                  </a:lnTo>
                  <a:lnTo>
                    <a:pt x="2286419" y="235838"/>
                  </a:lnTo>
                  <a:lnTo>
                    <a:pt x="2286419" y="369442"/>
                  </a:lnTo>
                  <a:lnTo>
                    <a:pt x="2222030" y="369442"/>
                  </a:lnTo>
                  <a:lnTo>
                    <a:pt x="2222030" y="6603"/>
                  </a:lnTo>
                  <a:lnTo>
                    <a:pt x="2250888" y="5437"/>
                  </a:lnTo>
                  <a:lnTo>
                    <a:pt x="2273068" y="4603"/>
                  </a:lnTo>
                  <a:lnTo>
                    <a:pt x="2288556" y="4103"/>
                  </a:lnTo>
                  <a:lnTo>
                    <a:pt x="2297341" y="3937"/>
                  </a:lnTo>
                  <a:close/>
                </a:path>
                <a:path w="6781800" h="375919">
                  <a:moveTo>
                    <a:pt x="75323" y="3937"/>
                  </a:moveTo>
                  <a:lnTo>
                    <a:pt x="115431" y="5582"/>
                  </a:lnTo>
                  <a:lnTo>
                    <a:pt x="178315" y="18778"/>
                  </a:lnTo>
                  <a:lnTo>
                    <a:pt x="218486" y="45374"/>
                  </a:lnTo>
                  <a:lnTo>
                    <a:pt x="238369" y="86610"/>
                  </a:lnTo>
                  <a:lnTo>
                    <a:pt x="240855" y="112775"/>
                  </a:lnTo>
                  <a:lnTo>
                    <a:pt x="234968" y="157702"/>
                  </a:lnTo>
                  <a:lnTo>
                    <a:pt x="217305" y="192655"/>
                  </a:lnTo>
                  <a:lnTo>
                    <a:pt x="187867" y="217630"/>
                  </a:lnTo>
                  <a:lnTo>
                    <a:pt x="146653" y="232619"/>
                  </a:lnTo>
                  <a:lnTo>
                    <a:pt x="93662" y="237616"/>
                  </a:lnTo>
                  <a:lnTo>
                    <a:pt x="87747" y="237499"/>
                  </a:lnTo>
                  <a:lnTo>
                    <a:pt x="80902" y="237156"/>
                  </a:lnTo>
                  <a:lnTo>
                    <a:pt x="73127" y="236599"/>
                  </a:lnTo>
                  <a:lnTo>
                    <a:pt x="64427" y="235838"/>
                  </a:lnTo>
                  <a:lnTo>
                    <a:pt x="64427" y="369442"/>
                  </a:lnTo>
                  <a:lnTo>
                    <a:pt x="0" y="369442"/>
                  </a:lnTo>
                  <a:lnTo>
                    <a:pt x="0" y="6603"/>
                  </a:lnTo>
                  <a:lnTo>
                    <a:pt x="28867" y="5437"/>
                  </a:lnTo>
                  <a:lnTo>
                    <a:pt x="51044" y="4603"/>
                  </a:lnTo>
                  <a:lnTo>
                    <a:pt x="66529" y="4103"/>
                  </a:lnTo>
                  <a:lnTo>
                    <a:pt x="75323" y="3937"/>
                  </a:lnTo>
                  <a:close/>
                </a:path>
                <a:path w="6781800" h="375919">
                  <a:moveTo>
                    <a:pt x="3363506" y="2666"/>
                  </a:moveTo>
                  <a:lnTo>
                    <a:pt x="3424013" y="9358"/>
                  </a:lnTo>
                  <a:lnTo>
                    <a:pt x="3467233" y="29432"/>
                  </a:lnTo>
                  <a:lnTo>
                    <a:pt x="3493165" y="62888"/>
                  </a:lnTo>
                  <a:lnTo>
                    <a:pt x="3501809" y="109727"/>
                  </a:lnTo>
                  <a:lnTo>
                    <a:pt x="3500616" y="125470"/>
                  </a:lnTo>
                  <a:lnTo>
                    <a:pt x="3482632" y="168528"/>
                  </a:lnTo>
                  <a:lnTo>
                    <a:pt x="3448484" y="199461"/>
                  </a:lnTo>
                  <a:lnTo>
                    <a:pt x="3434626" y="205866"/>
                  </a:lnTo>
                  <a:lnTo>
                    <a:pt x="3541941" y="369442"/>
                  </a:lnTo>
                  <a:lnTo>
                    <a:pt x="3467519" y="369442"/>
                  </a:lnTo>
                  <a:lnTo>
                    <a:pt x="3370618" y="219582"/>
                  </a:lnTo>
                  <a:lnTo>
                    <a:pt x="3362621" y="219340"/>
                  </a:lnTo>
                  <a:lnTo>
                    <a:pt x="3353123" y="218979"/>
                  </a:lnTo>
                  <a:lnTo>
                    <a:pt x="3342150" y="218475"/>
                  </a:lnTo>
                  <a:lnTo>
                    <a:pt x="3329724" y="217804"/>
                  </a:lnTo>
                  <a:lnTo>
                    <a:pt x="3329724" y="369442"/>
                  </a:lnTo>
                  <a:lnTo>
                    <a:pt x="3262922" y="369442"/>
                  </a:lnTo>
                  <a:lnTo>
                    <a:pt x="3262922" y="6476"/>
                  </a:lnTo>
                  <a:lnTo>
                    <a:pt x="3267539" y="6357"/>
                  </a:lnTo>
                  <a:lnTo>
                    <a:pt x="3276050" y="6000"/>
                  </a:lnTo>
                  <a:lnTo>
                    <a:pt x="3288443" y="5405"/>
                  </a:lnTo>
                  <a:lnTo>
                    <a:pt x="3304705" y="4572"/>
                  </a:lnTo>
                  <a:lnTo>
                    <a:pt x="3322090" y="3738"/>
                  </a:lnTo>
                  <a:lnTo>
                    <a:pt x="3337677" y="3143"/>
                  </a:lnTo>
                  <a:lnTo>
                    <a:pt x="3351478" y="2786"/>
                  </a:lnTo>
                  <a:lnTo>
                    <a:pt x="3363506" y="2666"/>
                  </a:lnTo>
                  <a:close/>
                </a:path>
                <a:path w="6781800" h="375919">
                  <a:moveTo>
                    <a:pt x="397789" y="2666"/>
                  </a:moveTo>
                  <a:lnTo>
                    <a:pt x="458280" y="9358"/>
                  </a:lnTo>
                  <a:lnTo>
                    <a:pt x="501488" y="29432"/>
                  </a:lnTo>
                  <a:lnTo>
                    <a:pt x="527412" y="62888"/>
                  </a:lnTo>
                  <a:lnTo>
                    <a:pt x="536054" y="109727"/>
                  </a:lnTo>
                  <a:lnTo>
                    <a:pt x="534861" y="125470"/>
                  </a:lnTo>
                  <a:lnTo>
                    <a:pt x="516978" y="168528"/>
                  </a:lnTo>
                  <a:lnTo>
                    <a:pt x="482774" y="199461"/>
                  </a:lnTo>
                  <a:lnTo>
                    <a:pt x="468896" y="205866"/>
                  </a:lnTo>
                  <a:lnTo>
                    <a:pt x="576199" y="369442"/>
                  </a:lnTo>
                  <a:lnTo>
                    <a:pt x="501853" y="369442"/>
                  </a:lnTo>
                  <a:lnTo>
                    <a:pt x="404964" y="219582"/>
                  </a:lnTo>
                  <a:lnTo>
                    <a:pt x="396930" y="219340"/>
                  </a:lnTo>
                  <a:lnTo>
                    <a:pt x="387438" y="218979"/>
                  </a:lnTo>
                  <a:lnTo>
                    <a:pt x="376489" y="218475"/>
                  </a:lnTo>
                  <a:lnTo>
                    <a:pt x="364083" y="217804"/>
                  </a:lnTo>
                  <a:lnTo>
                    <a:pt x="364083" y="369442"/>
                  </a:lnTo>
                  <a:lnTo>
                    <a:pt x="297180" y="369442"/>
                  </a:lnTo>
                  <a:lnTo>
                    <a:pt x="297180" y="6476"/>
                  </a:lnTo>
                  <a:lnTo>
                    <a:pt x="301840" y="6357"/>
                  </a:lnTo>
                  <a:lnTo>
                    <a:pt x="310372" y="6000"/>
                  </a:lnTo>
                  <a:lnTo>
                    <a:pt x="322776" y="5405"/>
                  </a:lnTo>
                  <a:lnTo>
                    <a:pt x="339051" y="4572"/>
                  </a:lnTo>
                  <a:lnTo>
                    <a:pt x="356382" y="3738"/>
                  </a:lnTo>
                  <a:lnTo>
                    <a:pt x="371949" y="3143"/>
                  </a:lnTo>
                  <a:lnTo>
                    <a:pt x="385752" y="2786"/>
                  </a:lnTo>
                  <a:lnTo>
                    <a:pt x="397789" y="2666"/>
                  </a:lnTo>
                  <a:close/>
                </a:path>
                <a:path w="6781800" h="375919">
                  <a:moveTo>
                    <a:pt x="4880267" y="253"/>
                  </a:moveTo>
                  <a:lnTo>
                    <a:pt x="4909679" y="1728"/>
                  </a:lnTo>
                  <a:lnTo>
                    <a:pt x="4934877" y="6143"/>
                  </a:lnTo>
                  <a:lnTo>
                    <a:pt x="4955883" y="13487"/>
                  </a:lnTo>
                  <a:lnTo>
                    <a:pt x="4972723" y="23749"/>
                  </a:lnTo>
                  <a:lnTo>
                    <a:pt x="4953165" y="79248"/>
                  </a:lnTo>
                  <a:lnTo>
                    <a:pt x="4935972" y="68653"/>
                  </a:lnTo>
                  <a:lnTo>
                    <a:pt x="4918303" y="61071"/>
                  </a:lnTo>
                  <a:lnTo>
                    <a:pt x="4900158" y="56513"/>
                  </a:lnTo>
                  <a:lnTo>
                    <a:pt x="4881537" y="54990"/>
                  </a:lnTo>
                  <a:lnTo>
                    <a:pt x="4871013" y="55729"/>
                  </a:lnTo>
                  <a:lnTo>
                    <a:pt x="4837737" y="80295"/>
                  </a:lnTo>
                  <a:lnTo>
                    <a:pt x="4834674" y="97409"/>
                  </a:lnTo>
                  <a:lnTo>
                    <a:pt x="4839005" y="113174"/>
                  </a:lnTo>
                  <a:lnTo>
                    <a:pt x="4851993" y="129238"/>
                  </a:lnTo>
                  <a:lnTo>
                    <a:pt x="4873625" y="145611"/>
                  </a:lnTo>
                  <a:lnTo>
                    <a:pt x="4903889" y="162305"/>
                  </a:lnTo>
                  <a:lnTo>
                    <a:pt x="4920817" y="171015"/>
                  </a:lnTo>
                  <a:lnTo>
                    <a:pt x="4935210" y="179403"/>
                  </a:lnTo>
                  <a:lnTo>
                    <a:pt x="4970548" y="211343"/>
                  </a:lnTo>
                  <a:lnTo>
                    <a:pt x="4987248" y="251142"/>
                  </a:lnTo>
                  <a:lnTo>
                    <a:pt x="4989360" y="274574"/>
                  </a:lnTo>
                  <a:lnTo>
                    <a:pt x="4987173" y="295620"/>
                  </a:lnTo>
                  <a:lnTo>
                    <a:pt x="4969750" y="331902"/>
                  </a:lnTo>
                  <a:lnTo>
                    <a:pt x="4935654" y="359592"/>
                  </a:lnTo>
                  <a:lnTo>
                    <a:pt x="4888982" y="373880"/>
                  </a:lnTo>
                  <a:lnTo>
                    <a:pt x="4861217" y="375665"/>
                  </a:lnTo>
                  <a:lnTo>
                    <a:pt x="4836424" y="374022"/>
                  </a:lnTo>
                  <a:lnTo>
                    <a:pt x="4812893" y="369093"/>
                  </a:lnTo>
                  <a:lnTo>
                    <a:pt x="4790601" y="360878"/>
                  </a:lnTo>
                  <a:lnTo>
                    <a:pt x="4769523" y="349376"/>
                  </a:lnTo>
                  <a:lnTo>
                    <a:pt x="4793272" y="291591"/>
                  </a:lnTo>
                  <a:lnTo>
                    <a:pt x="4812324" y="303333"/>
                  </a:lnTo>
                  <a:lnTo>
                    <a:pt x="4831197" y="311705"/>
                  </a:lnTo>
                  <a:lnTo>
                    <a:pt x="4849904" y="316720"/>
                  </a:lnTo>
                  <a:lnTo>
                    <a:pt x="4868456" y="318388"/>
                  </a:lnTo>
                  <a:lnTo>
                    <a:pt x="4893219" y="315912"/>
                  </a:lnTo>
                  <a:lnTo>
                    <a:pt x="4910921" y="308483"/>
                  </a:lnTo>
                  <a:lnTo>
                    <a:pt x="4921552" y="296100"/>
                  </a:lnTo>
                  <a:lnTo>
                    <a:pt x="4925098" y="278764"/>
                  </a:lnTo>
                  <a:lnTo>
                    <a:pt x="4924264" y="269549"/>
                  </a:lnTo>
                  <a:lnTo>
                    <a:pt x="4903311" y="234614"/>
                  </a:lnTo>
                  <a:lnTo>
                    <a:pt x="4856645" y="205486"/>
                  </a:lnTo>
                  <a:lnTo>
                    <a:pt x="4837478" y="195482"/>
                  </a:lnTo>
                  <a:lnTo>
                    <a:pt x="4821704" y="186420"/>
                  </a:lnTo>
                  <a:lnTo>
                    <a:pt x="4787541" y="156289"/>
                  </a:lnTo>
                  <a:lnTo>
                    <a:pt x="4772205" y="119427"/>
                  </a:lnTo>
                  <a:lnTo>
                    <a:pt x="4770285" y="97916"/>
                  </a:lnTo>
                  <a:lnTo>
                    <a:pt x="4772213" y="77696"/>
                  </a:lnTo>
                  <a:lnTo>
                    <a:pt x="4787644" y="42731"/>
                  </a:lnTo>
                  <a:lnTo>
                    <a:pt x="4817669" y="15845"/>
                  </a:lnTo>
                  <a:lnTo>
                    <a:pt x="4857242" y="1990"/>
                  </a:lnTo>
                  <a:lnTo>
                    <a:pt x="4880267" y="253"/>
                  </a:lnTo>
                  <a:close/>
                </a:path>
                <a:path w="6781800" h="375919">
                  <a:moveTo>
                    <a:pt x="4621187" y="253"/>
                  </a:moveTo>
                  <a:lnTo>
                    <a:pt x="4650599" y="1728"/>
                  </a:lnTo>
                  <a:lnTo>
                    <a:pt x="4675797" y="6143"/>
                  </a:lnTo>
                  <a:lnTo>
                    <a:pt x="4696803" y="13487"/>
                  </a:lnTo>
                  <a:lnTo>
                    <a:pt x="4713643" y="23749"/>
                  </a:lnTo>
                  <a:lnTo>
                    <a:pt x="4694085" y="79248"/>
                  </a:lnTo>
                  <a:lnTo>
                    <a:pt x="4676892" y="68653"/>
                  </a:lnTo>
                  <a:lnTo>
                    <a:pt x="4659223" y="61071"/>
                  </a:lnTo>
                  <a:lnTo>
                    <a:pt x="4641078" y="56513"/>
                  </a:lnTo>
                  <a:lnTo>
                    <a:pt x="4622457" y="54990"/>
                  </a:lnTo>
                  <a:lnTo>
                    <a:pt x="4611933" y="55729"/>
                  </a:lnTo>
                  <a:lnTo>
                    <a:pt x="4578657" y="80295"/>
                  </a:lnTo>
                  <a:lnTo>
                    <a:pt x="4575594" y="97409"/>
                  </a:lnTo>
                  <a:lnTo>
                    <a:pt x="4579925" y="113174"/>
                  </a:lnTo>
                  <a:lnTo>
                    <a:pt x="4592913" y="129238"/>
                  </a:lnTo>
                  <a:lnTo>
                    <a:pt x="4614545" y="145611"/>
                  </a:lnTo>
                  <a:lnTo>
                    <a:pt x="4644809" y="162305"/>
                  </a:lnTo>
                  <a:lnTo>
                    <a:pt x="4661737" y="171015"/>
                  </a:lnTo>
                  <a:lnTo>
                    <a:pt x="4676130" y="179403"/>
                  </a:lnTo>
                  <a:lnTo>
                    <a:pt x="4711468" y="211343"/>
                  </a:lnTo>
                  <a:lnTo>
                    <a:pt x="4728168" y="251142"/>
                  </a:lnTo>
                  <a:lnTo>
                    <a:pt x="4730280" y="274574"/>
                  </a:lnTo>
                  <a:lnTo>
                    <a:pt x="4728093" y="295620"/>
                  </a:lnTo>
                  <a:lnTo>
                    <a:pt x="4710670" y="331902"/>
                  </a:lnTo>
                  <a:lnTo>
                    <a:pt x="4676574" y="359592"/>
                  </a:lnTo>
                  <a:lnTo>
                    <a:pt x="4629902" y="373880"/>
                  </a:lnTo>
                  <a:lnTo>
                    <a:pt x="4602137" y="375665"/>
                  </a:lnTo>
                  <a:lnTo>
                    <a:pt x="4577344" y="374022"/>
                  </a:lnTo>
                  <a:lnTo>
                    <a:pt x="4553813" y="369093"/>
                  </a:lnTo>
                  <a:lnTo>
                    <a:pt x="4531521" y="360878"/>
                  </a:lnTo>
                  <a:lnTo>
                    <a:pt x="4510443" y="349376"/>
                  </a:lnTo>
                  <a:lnTo>
                    <a:pt x="4534192" y="291591"/>
                  </a:lnTo>
                  <a:lnTo>
                    <a:pt x="4553244" y="303333"/>
                  </a:lnTo>
                  <a:lnTo>
                    <a:pt x="4572117" y="311705"/>
                  </a:lnTo>
                  <a:lnTo>
                    <a:pt x="4590824" y="316720"/>
                  </a:lnTo>
                  <a:lnTo>
                    <a:pt x="4609376" y="318388"/>
                  </a:lnTo>
                  <a:lnTo>
                    <a:pt x="4634139" y="315912"/>
                  </a:lnTo>
                  <a:lnTo>
                    <a:pt x="4651841" y="308483"/>
                  </a:lnTo>
                  <a:lnTo>
                    <a:pt x="4662472" y="296100"/>
                  </a:lnTo>
                  <a:lnTo>
                    <a:pt x="4666018" y="278764"/>
                  </a:lnTo>
                  <a:lnTo>
                    <a:pt x="4665184" y="269549"/>
                  </a:lnTo>
                  <a:lnTo>
                    <a:pt x="4644231" y="234614"/>
                  </a:lnTo>
                  <a:lnTo>
                    <a:pt x="4597565" y="205486"/>
                  </a:lnTo>
                  <a:lnTo>
                    <a:pt x="4578398" y="195482"/>
                  </a:lnTo>
                  <a:lnTo>
                    <a:pt x="4562624" y="186420"/>
                  </a:lnTo>
                  <a:lnTo>
                    <a:pt x="4528461" y="156289"/>
                  </a:lnTo>
                  <a:lnTo>
                    <a:pt x="4513125" y="119427"/>
                  </a:lnTo>
                  <a:lnTo>
                    <a:pt x="4511205" y="97916"/>
                  </a:lnTo>
                  <a:lnTo>
                    <a:pt x="4513133" y="77696"/>
                  </a:lnTo>
                  <a:lnTo>
                    <a:pt x="4528564" y="42731"/>
                  </a:lnTo>
                  <a:lnTo>
                    <a:pt x="4558589" y="15845"/>
                  </a:lnTo>
                  <a:lnTo>
                    <a:pt x="4598162" y="1990"/>
                  </a:lnTo>
                  <a:lnTo>
                    <a:pt x="4621187" y="253"/>
                  </a:lnTo>
                  <a:close/>
                </a:path>
                <a:path w="6781800" h="375919">
                  <a:moveTo>
                    <a:pt x="4077754" y="253"/>
                  </a:moveTo>
                  <a:lnTo>
                    <a:pt x="4107426" y="1849"/>
                  </a:lnTo>
                  <a:lnTo>
                    <a:pt x="4133967" y="6635"/>
                  </a:lnTo>
                  <a:lnTo>
                    <a:pt x="4157389" y="14612"/>
                  </a:lnTo>
                  <a:lnTo>
                    <a:pt x="4177703" y="25780"/>
                  </a:lnTo>
                  <a:lnTo>
                    <a:pt x="4151160" y="78993"/>
                  </a:lnTo>
                  <a:lnTo>
                    <a:pt x="4138753" y="69566"/>
                  </a:lnTo>
                  <a:lnTo>
                    <a:pt x="4123061" y="62817"/>
                  </a:lnTo>
                  <a:lnTo>
                    <a:pt x="4104082" y="58759"/>
                  </a:lnTo>
                  <a:lnTo>
                    <a:pt x="4081818" y="57403"/>
                  </a:lnTo>
                  <a:lnTo>
                    <a:pt x="4060152" y="59785"/>
                  </a:lnTo>
                  <a:lnTo>
                    <a:pt x="4022917" y="78835"/>
                  </a:lnTo>
                  <a:lnTo>
                    <a:pt x="3994727" y="115796"/>
                  </a:lnTo>
                  <a:lnTo>
                    <a:pt x="3980249" y="163905"/>
                  </a:lnTo>
                  <a:lnTo>
                    <a:pt x="3978440" y="191769"/>
                  </a:lnTo>
                  <a:lnTo>
                    <a:pt x="3980110" y="219396"/>
                  </a:lnTo>
                  <a:lnTo>
                    <a:pt x="3993549" y="265600"/>
                  </a:lnTo>
                  <a:lnTo>
                    <a:pt x="4019913" y="299154"/>
                  </a:lnTo>
                  <a:lnTo>
                    <a:pt x="4055727" y="316247"/>
                  </a:lnTo>
                  <a:lnTo>
                    <a:pt x="4076992" y="318388"/>
                  </a:lnTo>
                  <a:lnTo>
                    <a:pt x="4101286" y="316101"/>
                  </a:lnTo>
                  <a:lnTo>
                    <a:pt x="4122759" y="309229"/>
                  </a:lnTo>
                  <a:lnTo>
                    <a:pt x="4141446" y="297761"/>
                  </a:lnTo>
                  <a:lnTo>
                    <a:pt x="4157383" y="281686"/>
                  </a:lnTo>
                  <a:lnTo>
                    <a:pt x="4187355" y="333755"/>
                  </a:lnTo>
                  <a:lnTo>
                    <a:pt x="4165352" y="352091"/>
                  </a:lnTo>
                  <a:lnTo>
                    <a:pt x="4138777" y="365188"/>
                  </a:lnTo>
                  <a:lnTo>
                    <a:pt x="4107630" y="373046"/>
                  </a:lnTo>
                  <a:lnTo>
                    <a:pt x="4071912" y="375665"/>
                  </a:lnTo>
                  <a:lnTo>
                    <a:pt x="4035953" y="372526"/>
                  </a:lnTo>
                  <a:lnTo>
                    <a:pt x="3976846" y="347483"/>
                  </a:lnTo>
                  <a:lnTo>
                    <a:pt x="3935246" y="298313"/>
                  </a:lnTo>
                  <a:lnTo>
                    <a:pt x="3914152" y="230062"/>
                  </a:lnTo>
                  <a:lnTo>
                    <a:pt x="3911511" y="189102"/>
                  </a:lnTo>
                  <a:lnTo>
                    <a:pt x="3914438" y="150457"/>
                  </a:lnTo>
                  <a:lnTo>
                    <a:pt x="3937817" y="83071"/>
                  </a:lnTo>
                  <a:lnTo>
                    <a:pt x="3983224" y="30686"/>
                  </a:lnTo>
                  <a:lnTo>
                    <a:pt x="4042989" y="3635"/>
                  </a:lnTo>
                  <a:lnTo>
                    <a:pt x="4077754" y="253"/>
                  </a:lnTo>
                  <a:close/>
                </a:path>
                <a:path w="6781800" h="375919">
                  <a:moveTo>
                    <a:pt x="5721134" y="0"/>
                  </a:moveTo>
                  <a:lnTo>
                    <a:pt x="5790253" y="12112"/>
                  </a:lnTo>
                  <a:lnTo>
                    <a:pt x="5840895" y="48513"/>
                  </a:lnTo>
                  <a:lnTo>
                    <a:pt x="5871930" y="106886"/>
                  </a:lnTo>
                  <a:lnTo>
                    <a:pt x="5882297" y="184785"/>
                  </a:lnTo>
                  <a:lnTo>
                    <a:pt x="5879584" y="226413"/>
                  </a:lnTo>
                  <a:lnTo>
                    <a:pt x="5857919" y="296048"/>
                  </a:lnTo>
                  <a:lnTo>
                    <a:pt x="5815104" y="346626"/>
                  </a:lnTo>
                  <a:lnTo>
                    <a:pt x="5753711" y="372431"/>
                  </a:lnTo>
                  <a:lnTo>
                    <a:pt x="5716181" y="375665"/>
                  </a:lnTo>
                  <a:lnTo>
                    <a:pt x="5681799" y="372475"/>
                  </a:lnTo>
                  <a:lnTo>
                    <a:pt x="5625705" y="346948"/>
                  </a:lnTo>
                  <a:lnTo>
                    <a:pt x="5587018" y="296727"/>
                  </a:lnTo>
                  <a:lnTo>
                    <a:pt x="5567499" y="226814"/>
                  </a:lnTo>
                  <a:lnTo>
                    <a:pt x="5565051" y="184785"/>
                  </a:lnTo>
                  <a:lnTo>
                    <a:pt x="5567716" y="147516"/>
                  </a:lnTo>
                  <a:lnTo>
                    <a:pt x="5589000" y="81932"/>
                  </a:lnTo>
                  <a:lnTo>
                    <a:pt x="5630622" y="30164"/>
                  </a:lnTo>
                  <a:lnTo>
                    <a:pt x="5687391" y="3355"/>
                  </a:lnTo>
                  <a:lnTo>
                    <a:pt x="5721134" y="0"/>
                  </a:lnTo>
                  <a:close/>
                </a:path>
                <a:path w="6781800" h="375919">
                  <a:moveTo>
                    <a:pt x="3710978" y="0"/>
                  </a:moveTo>
                  <a:lnTo>
                    <a:pt x="3780097" y="12112"/>
                  </a:lnTo>
                  <a:lnTo>
                    <a:pt x="3830739" y="48513"/>
                  </a:lnTo>
                  <a:lnTo>
                    <a:pt x="3861774" y="106886"/>
                  </a:lnTo>
                  <a:lnTo>
                    <a:pt x="3872141" y="184785"/>
                  </a:lnTo>
                  <a:lnTo>
                    <a:pt x="3869428" y="226413"/>
                  </a:lnTo>
                  <a:lnTo>
                    <a:pt x="3847763" y="296048"/>
                  </a:lnTo>
                  <a:lnTo>
                    <a:pt x="3804948" y="346626"/>
                  </a:lnTo>
                  <a:lnTo>
                    <a:pt x="3743555" y="372431"/>
                  </a:lnTo>
                  <a:lnTo>
                    <a:pt x="3706025" y="375665"/>
                  </a:lnTo>
                  <a:lnTo>
                    <a:pt x="3671643" y="372475"/>
                  </a:lnTo>
                  <a:lnTo>
                    <a:pt x="3615549" y="346948"/>
                  </a:lnTo>
                  <a:lnTo>
                    <a:pt x="3576862" y="296727"/>
                  </a:lnTo>
                  <a:lnTo>
                    <a:pt x="3557343" y="226814"/>
                  </a:lnTo>
                  <a:lnTo>
                    <a:pt x="3554895" y="184785"/>
                  </a:lnTo>
                  <a:lnTo>
                    <a:pt x="3557560" y="147516"/>
                  </a:lnTo>
                  <a:lnTo>
                    <a:pt x="3578844" y="81932"/>
                  </a:lnTo>
                  <a:lnTo>
                    <a:pt x="3620466" y="30164"/>
                  </a:lnTo>
                  <a:lnTo>
                    <a:pt x="3677235" y="3355"/>
                  </a:lnTo>
                  <a:lnTo>
                    <a:pt x="3710978" y="0"/>
                  </a:lnTo>
                  <a:close/>
                </a:path>
                <a:path w="6781800" h="375919">
                  <a:moveTo>
                    <a:pt x="1382306" y="0"/>
                  </a:moveTo>
                  <a:lnTo>
                    <a:pt x="1451425" y="12112"/>
                  </a:lnTo>
                  <a:lnTo>
                    <a:pt x="1502067" y="48513"/>
                  </a:lnTo>
                  <a:lnTo>
                    <a:pt x="1533102" y="106886"/>
                  </a:lnTo>
                  <a:lnTo>
                    <a:pt x="1543469" y="184785"/>
                  </a:lnTo>
                  <a:lnTo>
                    <a:pt x="1540756" y="226413"/>
                  </a:lnTo>
                  <a:lnTo>
                    <a:pt x="1519091" y="296048"/>
                  </a:lnTo>
                  <a:lnTo>
                    <a:pt x="1476276" y="346626"/>
                  </a:lnTo>
                  <a:lnTo>
                    <a:pt x="1414883" y="372431"/>
                  </a:lnTo>
                  <a:lnTo>
                    <a:pt x="1377353" y="375665"/>
                  </a:lnTo>
                  <a:lnTo>
                    <a:pt x="1342971" y="372475"/>
                  </a:lnTo>
                  <a:lnTo>
                    <a:pt x="1286877" y="346948"/>
                  </a:lnTo>
                  <a:lnTo>
                    <a:pt x="1248190" y="296727"/>
                  </a:lnTo>
                  <a:lnTo>
                    <a:pt x="1228671" y="226814"/>
                  </a:lnTo>
                  <a:lnTo>
                    <a:pt x="1226223" y="184785"/>
                  </a:lnTo>
                  <a:lnTo>
                    <a:pt x="1228888" y="147516"/>
                  </a:lnTo>
                  <a:lnTo>
                    <a:pt x="1250172" y="81932"/>
                  </a:lnTo>
                  <a:lnTo>
                    <a:pt x="1291794" y="30164"/>
                  </a:lnTo>
                  <a:lnTo>
                    <a:pt x="1348563" y="3355"/>
                  </a:lnTo>
                  <a:lnTo>
                    <a:pt x="1382306" y="0"/>
                  </a:lnTo>
                  <a:close/>
                </a:path>
                <a:path w="6781800" h="375919">
                  <a:moveTo>
                    <a:pt x="745274" y="0"/>
                  </a:moveTo>
                  <a:lnTo>
                    <a:pt x="814393" y="12112"/>
                  </a:lnTo>
                  <a:lnTo>
                    <a:pt x="865035" y="48513"/>
                  </a:lnTo>
                  <a:lnTo>
                    <a:pt x="896070" y="106886"/>
                  </a:lnTo>
                  <a:lnTo>
                    <a:pt x="906437" y="184785"/>
                  </a:lnTo>
                  <a:lnTo>
                    <a:pt x="903724" y="226413"/>
                  </a:lnTo>
                  <a:lnTo>
                    <a:pt x="882059" y="296048"/>
                  </a:lnTo>
                  <a:lnTo>
                    <a:pt x="839244" y="346626"/>
                  </a:lnTo>
                  <a:lnTo>
                    <a:pt x="777851" y="372431"/>
                  </a:lnTo>
                  <a:lnTo>
                    <a:pt x="740321" y="375665"/>
                  </a:lnTo>
                  <a:lnTo>
                    <a:pt x="705924" y="372475"/>
                  </a:lnTo>
                  <a:lnTo>
                    <a:pt x="649875" y="346948"/>
                  </a:lnTo>
                  <a:lnTo>
                    <a:pt x="611154" y="296727"/>
                  </a:lnTo>
                  <a:lnTo>
                    <a:pt x="591642" y="226814"/>
                  </a:lnTo>
                  <a:lnTo>
                    <a:pt x="589203" y="184785"/>
                  </a:lnTo>
                  <a:lnTo>
                    <a:pt x="591859" y="147516"/>
                  </a:lnTo>
                  <a:lnTo>
                    <a:pt x="613105" y="81932"/>
                  </a:lnTo>
                  <a:lnTo>
                    <a:pt x="654735" y="30164"/>
                  </a:lnTo>
                  <a:lnTo>
                    <a:pt x="711527" y="3355"/>
                  </a:lnTo>
                  <a:lnTo>
                    <a:pt x="745274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35940" y="1556740"/>
            <a:ext cx="6845934" cy="78226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700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dirty="0">
                <a:latin typeface="+mj-lt"/>
              </a:rPr>
              <a:t>A </a:t>
            </a:r>
            <a:r>
              <a:rPr sz="2000" spc="-5" dirty="0">
                <a:latin typeface="+mj-lt"/>
              </a:rPr>
              <a:t>prototype is </a:t>
            </a:r>
            <a:r>
              <a:rPr sz="2000" dirty="0">
                <a:latin typeface="+mj-lt"/>
              </a:rPr>
              <a:t>a </a:t>
            </a:r>
            <a:r>
              <a:rPr sz="2000" spc="-5" dirty="0">
                <a:latin typeface="+mj-lt"/>
              </a:rPr>
              <a:t>partially developed</a:t>
            </a:r>
            <a:r>
              <a:rPr sz="2000" spc="-204" dirty="0">
                <a:latin typeface="+mj-lt"/>
              </a:rPr>
              <a:t> </a:t>
            </a:r>
            <a:r>
              <a:rPr sz="2000" spc="-60" dirty="0">
                <a:latin typeface="+mj-lt"/>
              </a:rPr>
              <a:t>product</a:t>
            </a:r>
          </a:p>
          <a:p>
            <a:pPr marL="287020" indent="-274955">
              <a:lnSpc>
                <a:spcPct val="100000"/>
              </a:lnSpc>
              <a:spcBef>
                <a:spcPts val="600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15" dirty="0">
                <a:latin typeface="+mj-lt"/>
              </a:rPr>
              <a:t>Prototyping</a:t>
            </a:r>
            <a:r>
              <a:rPr sz="2000" spc="-10" dirty="0">
                <a:latin typeface="+mj-lt"/>
              </a:rPr>
              <a:t> </a:t>
            </a:r>
            <a:r>
              <a:rPr sz="2000" spc="-5" dirty="0">
                <a:latin typeface="+mj-lt"/>
              </a:rPr>
              <a:t>helps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35940" y="2566543"/>
            <a:ext cx="6655434" cy="169341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34035" indent="-229235">
              <a:lnSpc>
                <a:spcPct val="100000"/>
              </a:lnSpc>
              <a:spcBef>
                <a:spcPts val="105"/>
              </a:spcBef>
              <a:buClr>
                <a:srgbClr val="4E8542"/>
              </a:buClr>
              <a:buSzPct val="78260"/>
              <a:buFont typeface="Arial"/>
              <a:buChar char=""/>
              <a:tabLst>
                <a:tab pos="534670" algn="l"/>
              </a:tabLst>
            </a:pPr>
            <a:r>
              <a:rPr sz="2000" dirty="0">
                <a:latin typeface="+mj-lt"/>
                <a:cs typeface="Trebuchet MS"/>
              </a:rPr>
              <a:t>developers </a:t>
            </a:r>
            <a:r>
              <a:rPr sz="2000" spc="-5" dirty="0">
                <a:latin typeface="+mj-lt"/>
                <a:cs typeface="Trebuchet MS"/>
              </a:rPr>
              <a:t>assess </a:t>
            </a:r>
            <a:r>
              <a:rPr sz="2000" dirty="0">
                <a:latin typeface="+mj-lt"/>
                <a:cs typeface="Trebuchet MS"/>
              </a:rPr>
              <a:t>alternative </a:t>
            </a:r>
            <a:r>
              <a:rPr sz="2000" spc="-5" dirty="0">
                <a:latin typeface="+mj-lt"/>
                <a:cs typeface="Trebuchet MS"/>
              </a:rPr>
              <a:t>design</a:t>
            </a:r>
            <a:r>
              <a:rPr sz="2000" spc="-130" dirty="0">
                <a:latin typeface="+mj-lt"/>
                <a:cs typeface="Trebuchet MS"/>
              </a:rPr>
              <a:t> </a:t>
            </a:r>
            <a:r>
              <a:rPr sz="2000" spc="-25" dirty="0">
                <a:latin typeface="+mj-lt"/>
                <a:cs typeface="Trebuchet MS"/>
              </a:rPr>
              <a:t>strategies</a:t>
            </a:r>
            <a:endParaRPr sz="2000">
              <a:latin typeface="+mj-lt"/>
              <a:cs typeface="Trebuchet MS"/>
            </a:endParaRPr>
          </a:p>
          <a:p>
            <a:pPr marL="534035">
              <a:lnSpc>
                <a:spcPct val="100000"/>
              </a:lnSpc>
            </a:pPr>
            <a:r>
              <a:rPr sz="2000" dirty="0">
                <a:latin typeface="+mj-lt"/>
                <a:cs typeface="Trebuchet MS"/>
              </a:rPr>
              <a:t>(design</a:t>
            </a:r>
            <a:r>
              <a:rPr sz="2000" spc="-40" dirty="0">
                <a:latin typeface="+mj-lt"/>
                <a:cs typeface="Trebuchet MS"/>
              </a:rPr>
              <a:t> </a:t>
            </a:r>
            <a:r>
              <a:rPr sz="2000" spc="-5" dirty="0">
                <a:latin typeface="+mj-lt"/>
                <a:cs typeface="Trebuchet MS"/>
              </a:rPr>
              <a:t>prototype)</a:t>
            </a:r>
            <a:endParaRPr sz="2000">
              <a:latin typeface="+mj-lt"/>
              <a:cs typeface="Trebuchet MS"/>
            </a:endParaRPr>
          </a:p>
          <a:p>
            <a:pPr marL="534035" marR="115570" indent="-228600">
              <a:lnSpc>
                <a:spcPct val="100000"/>
              </a:lnSpc>
              <a:spcBef>
                <a:spcPts val="490"/>
              </a:spcBef>
              <a:buClr>
                <a:srgbClr val="4E8542"/>
              </a:buClr>
              <a:buSzPct val="78260"/>
              <a:buFont typeface="Arial"/>
              <a:buChar char=""/>
              <a:tabLst>
                <a:tab pos="534670" algn="l"/>
              </a:tabLst>
            </a:pPr>
            <a:r>
              <a:rPr sz="2000" dirty="0">
                <a:latin typeface="+mj-lt"/>
                <a:cs typeface="Trebuchet MS"/>
              </a:rPr>
              <a:t>users understand </a:t>
            </a:r>
            <a:r>
              <a:rPr sz="2000" spc="-5" dirty="0">
                <a:latin typeface="+mj-lt"/>
                <a:cs typeface="Trebuchet MS"/>
              </a:rPr>
              <a:t>what the </a:t>
            </a:r>
            <a:r>
              <a:rPr sz="2000" dirty="0">
                <a:latin typeface="+mj-lt"/>
                <a:cs typeface="Trebuchet MS"/>
              </a:rPr>
              <a:t>system will </a:t>
            </a:r>
            <a:r>
              <a:rPr sz="2000" spc="-5" dirty="0">
                <a:latin typeface="+mj-lt"/>
                <a:cs typeface="Trebuchet MS"/>
              </a:rPr>
              <a:t>be </a:t>
            </a:r>
            <a:r>
              <a:rPr sz="2000" spc="-70" dirty="0">
                <a:latin typeface="+mj-lt"/>
                <a:cs typeface="Trebuchet MS"/>
              </a:rPr>
              <a:t>like  </a:t>
            </a:r>
            <a:r>
              <a:rPr sz="2000" dirty="0">
                <a:latin typeface="+mj-lt"/>
                <a:cs typeface="Trebuchet MS"/>
              </a:rPr>
              <a:t>(user interface</a:t>
            </a:r>
            <a:r>
              <a:rPr sz="2000" spc="-65" dirty="0">
                <a:latin typeface="+mj-lt"/>
                <a:cs typeface="Trebuchet MS"/>
              </a:rPr>
              <a:t> </a:t>
            </a:r>
            <a:r>
              <a:rPr sz="2000" spc="-5" dirty="0">
                <a:latin typeface="+mj-lt"/>
                <a:cs typeface="Trebuchet MS"/>
              </a:rPr>
              <a:t>prototype)</a:t>
            </a:r>
            <a:endParaRPr sz="2000">
              <a:latin typeface="+mj-lt"/>
              <a:cs typeface="Trebuchet MS"/>
            </a:endParaRPr>
          </a:p>
          <a:p>
            <a:pPr marL="287020" marR="375920" indent="-274955">
              <a:lnSpc>
                <a:spcPct val="100000"/>
              </a:lnSpc>
              <a:spcBef>
                <a:spcPts val="600"/>
              </a:spcBef>
            </a:pPr>
            <a:r>
              <a:rPr sz="2000" spc="355" smtClean="0">
                <a:latin typeface="+mj-lt"/>
                <a:cs typeface="Arial"/>
              </a:rPr>
              <a:t> </a:t>
            </a:r>
            <a:r>
              <a:rPr sz="2000" spc="-15" dirty="0">
                <a:latin typeface="+mj-lt"/>
                <a:cs typeface="Trebuchet MS"/>
              </a:rPr>
              <a:t>Prototyping </a:t>
            </a:r>
            <a:r>
              <a:rPr sz="2000" spc="-5" dirty="0">
                <a:latin typeface="+mj-lt"/>
                <a:cs typeface="Trebuchet MS"/>
              </a:rPr>
              <a:t>is useful for verification</a:t>
            </a:r>
            <a:r>
              <a:rPr sz="2000" spc="-420" dirty="0">
                <a:latin typeface="+mj-lt"/>
                <a:cs typeface="Trebuchet MS"/>
              </a:rPr>
              <a:t> </a:t>
            </a:r>
            <a:r>
              <a:rPr sz="2000" spc="-170" dirty="0">
                <a:latin typeface="+mj-lt"/>
                <a:cs typeface="Trebuchet MS"/>
              </a:rPr>
              <a:t>and  </a:t>
            </a:r>
            <a:r>
              <a:rPr sz="2000" dirty="0">
                <a:latin typeface="+mj-lt"/>
                <a:cs typeface="Trebuchet MS"/>
              </a:rPr>
              <a:t>validation</a:t>
            </a:r>
            <a:endParaRPr sz="2000">
              <a:latin typeface="+mj-lt"/>
              <a:cs typeface="Trebuchet MS"/>
            </a:endParaRPr>
          </a:p>
        </p:txBody>
      </p:sp>
      <p:pic>
        <p:nvPicPr>
          <p:cNvPr id="13314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357290" cy="9286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28728" y="530987"/>
            <a:ext cx="5715040" cy="321310"/>
            <a:chOff x="506247" y="530987"/>
            <a:chExt cx="5918835" cy="321310"/>
          </a:xfrm>
        </p:grpSpPr>
        <p:sp>
          <p:nvSpPr>
            <p:cNvPr id="3" name="object 3"/>
            <p:cNvSpPr/>
            <p:nvPr/>
          </p:nvSpPr>
          <p:spPr>
            <a:xfrm>
              <a:off x="507136" y="531876"/>
              <a:ext cx="5916650" cy="3191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67713" y="627380"/>
              <a:ext cx="2948940" cy="114300"/>
            </a:xfrm>
            <a:custGeom>
              <a:avLst/>
              <a:gdLst/>
              <a:ahLst/>
              <a:cxnLst/>
              <a:rect l="l" t="t" r="r" b="b"/>
              <a:pathLst>
                <a:path w="2948940" h="114300">
                  <a:moveTo>
                    <a:pt x="2911348" y="0"/>
                  </a:moveTo>
                  <a:lnTo>
                    <a:pt x="2874264" y="114046"/>
                  </a:lnTo>
                  <a:lnTo>
                    <a:pt x="2948432" y="114046"/>
                  </a:lnTo>
                  <a:lnTo>
                    <a:pt x="2911348" y="0"/>
                  </a:lnTo>
                  <a:close/>
                </a:path>
                <a:path w="2948940" h="114300">
                  <a:moveTo>
                    <a:pt x="37084" y="0"/>
                  </a:moveTo>
                  <a:lnTo>
                    <a:pt x="0" y="114046"/>
                  </a:lnTo>
                  <a:lnTo>
                    <a:pt x="74168" y="114046"/>
                  </a:lnTo>
                  <a:lnTo>
                    <a:pt x="37084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17206" y="582930"/>
              <a:ext cx="95694" cy="1031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89630" y="582930"/>
              <a:ext cx="95631" cy="1031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44647" y="582803"/>
              <a:ext cx="91185" cy="899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82647" y="582803"/>
              <a:ext cx="91185" cy="899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958459" y="579628"/>
              <a:ext cx="157606" cy="22364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31510" y="579628"/>
              <a:ext cx="157606" cy="22364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7136" y="531876"/>
              <a:ext cx="5916930" cy="319405"/>
            </a:xfrm>
            <a:custGeom>
              <a:avLst/>
              <a:gdLst/>
              <a:ahLst/>
              <a:cxnLst/>
              <a:rect l="l" t="t" r="r" b="b"/>
              <a:pathLst>
                <a:path w="5916930" h="319405">
                  <a:moveTo>
                    <a:pt x="5713450" y="5461"/>
                  </a:moveTo>
                  <a:lnTo>
                    <a:pt x="5916650" y="5461"/>
                  </a:lnTo>
                  <a:lnTo>
                    <a:pt x="5916650" y="54101"/>
                  </a:lnTo>
                  <a:lnTo>
                    <a:pt x="5768187" y="54101"/>
                  </a:lnTo>
                  <a:lnTo>
                    <a:pt x="5768187" y="126364"/>
                  </a:lnTo>
                  <a:lnTo>
                    <a:pt x="5876645" y="126364"/>
                  </a:lnTo>
                  <a:lnTo>
                    <a:pt x="5876645" y="172847"/>
                  </a:lnTo>
                  <a:lnTo>
                    <a:pt x="5768187" y="172847"/>
                  </a:lnTo>
                  <a:lnTo>
                    <a:pt x="5768187" y="313944"/>
                  </a:lnTo>
                  <a:lnTo>
                    <a:pt x="5713450" y="313944"/>
                  </a:lnTo>
                  <a:lnTo>
                    <a:pt x="5713450" y="5461"/>
                  </a:lnTo>
                  <a:close/>
                </a:path>
                <a:path w="5916930" h="319405">
                  <a:moveTo>
                    <a:pt x="4986502" y="5461"/>
                  </a:moveTo>
                  <a:lnTo>
                    <a:pt x="5012791" y="5461"/>
                  </a:lnTo>
                  <a:lnTo>
                    <a:pt x="5158460" y="191643"/>
                  </a:lnTo>
                  <a:lnTo>
                    <a:pt x="5158460" y="5461"/>
                  </a:lnTo>
                  <a:lnTo>
                    <a:pt x="5211165" y="5461"/>
                  </a:lnTo>
                  <a:lnTo>
                    <a:pt x="5211165" y="318135"/>
                  </a:lnTo>
                  <a:lnTo>
                    <a:pt x="5188813" y="318135"/>
                  </a:lnTo>
                  <a:lnTo>
                    <a:pt x="5039080" y="122936"/>
                  </a:lnTo>
                  <a:lnTo>
                    <a:pt x="5039080" y="314198"/>
                  </a:lnTo>
                  <a:lnTo>
                    <a:pt x="4986502" y="314198"/>
                  </a:lnTo>
                  <a:lnTo>
                    <a:pt x="4986502" y="5461"/>
                  </a:lnTo>
                  <a:close/>
                </a:path>
                <a:path w="5916930" h="319405">
                  <a:moveTo>
                    <a:pt x="4563846" y="5461"/>
                  </a:moveTo>
                  <a:lnTo>
                    <a:pt x="4618583" y="5461"/>
                  </a:lnTo>
                  <a:lnTo>
                    <a:pt x="4618583" y="313944"/>
                  </a:lnTo>
                  <a:lnTo>
                    <a:pt x="4563846" y="313944"/>
                  </a:lnTo>
                  <a:lnTo>
                    <a:pt x="4563846" y="5461"/>
                  </a:lnTo>
                  <a:close/>
                </a:path>
                <a:path w="5916930" h="319405">
                  <a:moveTo>
                    <a:pt x="4271746" y="5461"/>
                  </a:moveTo>
                  <a:lnTo>
                    <a:pt x="4527270" y="5461"/>
                  </a:lnTo>
                  <a:lnTo>
                    <a:pt x="4527270" y="54101"/>
                  </a:lnTo>
                  <a:lnTo>
                    <a:pt x="4424654" y="54101"/>
                  </a:lnTo>
                  <a:lnTo>
                    <a:pt x="4424654" y="313944"/>
                  </a:lnTo>
                  <a:lnTo>
                    <a:pt x="4369917" y="313944"/>
                  </a:lnTo>
                  <a:lnTo>
                    <a:pt x="4369917" y="54101"/>
                  </a:lnTo>
                  <a:lnTo>
                    <a:pt x="4271746" y="54101"/>
                  </a:lnTo>
                  <a:lnTo>
                    <a:pt x="4271746" y="5461"/>
                  </a:lnTo>
                  <a:close/>
                </a:path>
                <a:path w="5916930" h="319405">
                  <a:moveTo>
                    <a:pt x="3817594" y="5461"/>
                  </a:moveTo>
                  <a:lnTo>
                    <a:pt x="4073118" y="5461"/>
                  </a:lnTo>
                  <a:lnTo>
                    <a:pt x="4073118" y="54101"/>
                  </a:lnTo>
                  <a:lnTo>
                    <a:pt x="3970502" y="54101"/>
                  </a:lnTo>
                  <a:lnTo>
                    <a:pt x="3970502" y="313944"/>
                  </a:lnTo>
                  <a:lnTo>
                    <a:pt x="3915765" y="313944"/>
                  </a:lnTo>
                  <a:lnTo>
                    <a:pt x="3915765" y="54101"/>
                  </a:lnTo>
                  <a:lnTo>
                    <a:pt x="3817594" y="54101"/>
                  </a:lnTo>
                  <a:lnTo>
                    <a:pt x="3817594" y="5461"/>
                  </a:lnTo>
                  <a:close/>
                </a:path>
                <a:path w="5916930" h="319405">
                  <a:moveTo>
                    <a:pt x="3556990" y="5461"/>
                  </a:moveTo>
                  <a:lnTo>
                    <a:pt x="3583279" y="5461"/>
                  </a:lnTo>
                  <a:lnTo>
                    <a:pt x="3728948" y="191643"/>
                  </a:lnTo>
                  <a:lnTo>
                    <a:pt x="3728948" y="5461"/>
                  </a:lnTo>
                  <a:lnTo>
                    <a:pt x="3781653" y="5461"/>
                  </a:lnTo>
                  <a:lnTo>
                    <a:pt x="3781653" y="318135"/>
                  </a:lnTo>
                  <a:lnTo>
                    <a:pt x="3759301" y="318135"/>
                  </a:lnTo>
                  <a:lnTo>
                    <a:pt x="3609568" y="122936"/>
                  </a:lnTo>
                  <a:lnTo>
                    <a:pt x="3609568" y="314198"/>
                  </a:lnTo>
                  <a:lnTo>
                    <a:pt x="3556990" y="314198"/>
                  </a:lnTo>
                  <a:lnTo>
                    <a:pt x="3556990" y="5461"/>
                  </a:lnTo>
                  <a:close/>
                </a:path>
                <a:path w="5916930" h="319405">
                  <a:moveTo>
                    <a:pt x="3311626" y="5461"/>
                  </a:moveTo>
                  <a:lnTo>
                    <a:pt x="3508476" y="5461"/>
                  </a:lnTo>
                  <a:lnTo>
                    <a:pt x="3508476" y="54101"/>
                  </a:lnTo>
                  <a:lnTo>
                    <a:pt x="3366363" y="54101"/>
                  </a:lnTo>
                  <a:lnTo>
                    <a:pt x="3366363" y="126364"/>
                  </a:lnTo>
                  <a:lnTo>
                    <a:pt x="3468217" y="126364"/>
                  </a:lnTo>
                  <a:lnTo>
                    <a:pt x="3468217" y="172847"/>
                  </a:lnTo>
                  <a:lnTo>
                    <a:pt x="3366363" y="172847"/>
                  </a:lnTo>
                  <a:lnTo>
                    <a:pt x="3366363" y="265302"/>
                  </a:lnTo>
                  <a:lnTo>
                    <a:pt x="3506190" y="265302"/>
                  </a:lnTo>
                  <a:lnTo>
                    <a:pt x="3506190" y="313944"/>
                  </a:lnTo>
                  <a:lnTo>
                    <a:pt x="3311626" y="313944"/>
                  </a:lnTo>
                  <a:lnTo>
                    <a:pt x="3311626" y="5461"/>
                  </a:lnTo>
                  <a:close/>
                </a:path>
                <a:path w="5916930" h="319405">
                  <a:moveTo>
                    <a:pt x="2845282" y="5461"/>
                  </a:moveTo>
                  <a:lnTo>
                    <a:pt x="3042132" y="5461"/>
                  </a:lnTo>
                  <a:lnTo>
                    <a:pt x="3042132" y="54101"/>
                  </a:lnTo>
                  <a:lnTo>
                    <a:pt x="2900019" y="54101"/>
                  </a:lnTo>
                  <a:lnTo>
                    <a:pt x="2900019" y="126364"/>
                  </a:lnTo>
                  <a:lnTo>
                    <a:pt x="3001873" y="126364"/>
                  </a:lnTo>
                  <a:lnTo>
                    <a:pt x="3001873" y="172847"/>
                  </a:lnTo>
                  <a:lnTo>
                    <a:pt x="2900019" y="172847"/>
                  </a:lnTo>
                  <a:lnTo>
                    <a:pt x="2900019" y="265302"/>
                  </a:lnTo>
                  <a:lnTo>
                    <a:pt x="3039846" y="265302"/>
                  </a:lnTo>
                  <a:lnTo>
                    <a:pt x="3039846" y="313944"/>
                  </a:lnTo>
                  <a:lnTo>
                    <a:pt x="2845282" y="313944"/>
                  </a:lnTo>
                  <a:lnTo>
                    <a:pt x="2845282" y="5461"/>
                  </a:lnTo>
                  <a:close/>
                </a:path>
                <a:path w="5916930" h="319405">
                  <a:moveTo>
                    <a:pt x="2083282" y="5461"/>
                  </a:moveTo>
                  <a:lnTo>
                    <a:pt x="2280132" y="5461"/>
                  </a:lnTo>
                  <a:lnTo>
                    <a:pt x="2280132" y="54101"/>
                  </a:lnTo>
                  <a:lnTo>
                    <a:pt x="2138019" y="54101"/>
                  </a:lnTo>
                  <a:lnTo>
                    <a:pt x="2138019" y="126364"/>
                  </a:lnTo>
                  <a:lnTo>
                    <a:pt x="2239873" y="126364"/>
                  </a:lnTo>
                  <a:lnTo>
                    <a:pt x="2239873" y="172847"/>
                  </a:lnTo>
                  <a:lnTo>
                    <a:pt x="2138019" y="172847"/>
                  </a:lnTo>
                  <a:lnTo>
                    <a:pt x="2138019" y="265302"/>
                  </a:lnTo>
                  <a:lnTo>
                    <a:pt x="2277846" y="265302"/>
                  </a:lnTo>
                  <a:lnTo>
                    <a:pt x="2277846" y="313944"/>
                  </a:lnTo>
                  <a:lnTo>
                    <a:pt x="2083282" y="313944"/>
                  </a:lnTo>
                  <a:lnTo>
                    <a:pt x="2083282" y="5461"/>
                  </a:lnTo>
                  <a:close/>
                </a:path>
                <a:path w="5916930" h="319405">
                  <a:moveTo>
                    <a:pt x="1466062" y="5461"/>
                  </a:moveTo>
                  <a:lnTo>
                    <a:pt x="1520799" y="5461"/>
                  </a:lnTo>
                  <a:lnTo>
                    <a:pt x="1520799" y="265302"/>
                  </a:lnTo>
                  <a:lnTo>
                    <a:pt x="1660245" y="265302"/>
                  </a:lnTo>
                  <a:lnTo>
                    <a:pt x="1660245" y="313944"/>
                  </a:lnTo>
                  <a:lnTo>
                    <a:pt x="1466062" y="313944"/>
                  </a:lnTo>
                  <a:lnTo>
                    <a:pt x="1466062" y="5461"/>
                  </a:lnTo>
                  <a:close/>
                </a:path>
                <a:path w="5916930" h="319405">
                  <a:moveTo>
                    <a:pt x="810234" y="5461"/>
                  </a:moveTo>
                  <a:lnTo>
                    <a:pt x="864971" y="5461"/>
                  </a:lnTo>
                  <a:lnTo>
                    <a:pt x="864971" y="313944"/>
                  </a:lnTo>
                  <a:lnTo>
                    <a:pt x="810234" y="313944"/>
                  </a:lnTo>
                  <a:lnTo>
                    <a:pt x="810234" y="5461"/>
                  </a:lnTo>
                  <a:close/>
                </a:path>
                <a:path w="5916930" h="319405">
                  <a:moveTo>
                    <a:pt x="260489" y="5461"/>
                  </a:moveTo>
                  <a:lnTo>
                    <a:pt x="318617" y="5461"/>
                  </a:lnTo>
                  <a:lnTo>
                    <a:pt x="391693" y="137033"/>
                  </a:lnTo>
                  <a:lnTo>
                    <a:pt x="464972" y="5461"/>
                  </a:lnTo>
                  <a:lnTo>
                    <a:pt x="522884" y="5461"/>
                  </a:lnTo>
                  <a:lnTo>
                    <a:pt x="419277" y="187325"/>
                  </a:lnTo>
                  <a:lnTo>
                    <a:pt x="419277" y="313944"/>
                  </a:lnTo>
                  <a:lnTo>
                    <a:pt x="364515" y="313944"/>
                  </a:lnTo>
                  <a:lnTo>
                    <a:pt x="364515" y="187325"/>
                  </a:lnTo>
                  <a:lnTo>
                    <a:pt x="260489" y="5461"/>
                  </a:lnTo>
                  <a:close/>
                </a:path>
                <a:path w="5916930" h="319405">
                  <a:moveTo>
                    <a:pt x="0" y="5461"/>
                  </a:moveTo>
                  <a:lnTo>
                    <a:pt x="255447" y="5461"/>
                  </a:lnTo>
                  <a:lnTo>
                    <a:pt x="255447" y="54101"/>
                  </a:lnTo>
                  <a:lnTo>
                    <a:pt x="152882" y="54101"/>
                  </a:lnTo>
                  <a:lnTo>
                    <a:pt x="152882" y="313944"/>
                  </a:lnTo>
                  <a:lnTo>
                    <a:pt x="98132" y="313944"/>
                  </a:lnTo>
                  <a:lnTo>
                    <a:pt x="98132" y="54101"/>
                  </a:lnTo>
                  <a:lnTo>
                    <a:pt x="0" y="54101"/>
                  </a:lnTo>
                  <a:lnTo>
                    <a:pt x="0" y="5461"/>
                  </a:lnTo>
                  <a:close/>
                </a:path>
                <a:path w="5916930" h="319405">
                  <a:moveTo>
                    <a:pt x="2392654" y="3301"/>
                  </a:moveTo>
                  <a:lnTo>
                    <a:pt x="2455868" y="8921"/>
                  </a:lnTo>
                  <a:lnTo>
                    <a:pt x="2499461" y="25781"/>
                  </a:lnTo>
                  <a:lnTo>
                    <a:pt x="2524893" y="54435"/>
                  </a:lnTo>
                  <a:lnTo>
                    <a:pt x="2533370" y="95758"/>
                  </a:lnTo>
                  <a:lnTo>
                    <a:pt x="2525540" y="142190"/>
                  </a:lnTo>
                  <a:lnTo>
                    <a:pt x="2502065" y="175371"/>
                  </a:lnTo>
                  <a:lnTo>
                    <a:pt x="2462968" y="195288"/>
                  </a:lnTo>
                  <a:lnTo>
                    <a:pt x="2408275" y="201929"/>
                  </a:lnTo>
                  <a:lnTo>
                    <a:pt x="2402052" y="201929"/>
                  </a:lnTo>
                  <a:lnTo>
                    <a:pt x="2393797" y="201422"/>
                  </a:lnTo>
                  <a:lnTo>
                    <a:pt x="2383383" y="200406"/>
                  </a:lnTo>
                  <a:lnTo>
                    <a:pt x="2383383" y="313944"/>
                  </a:lnTo>
                  <a:lnTo>
                    <a:pt x="2328646" y="313944"/>
                  </a:lnTo>
                  <a:lnTo>
                    <a:pt x="2328646" y="5587"/>
                  </a:lnTo>
                  <a:lnTo>
                    <a:pt x="2353149" y="4587"/>
                  </a:lnTo>
                  <a:lnTo>
                    <a:pt x="2371985" y="3873"/>
                  </a:lnTo>
                  <a:lnTo>
                    <a:pt x="2385153" y="3444"/>
                  </a:lnTo>
                  <a:lnTo>
                    <a:pt x="2392654" y="3301"/>
                  </a:lnTo>
                  <a:close/>
                </a:path>
                <a:path w="5916930" h="319405">
                  <a:moveTo>
                    <a:pt x="620217" y="3301"/>
                  </a:moveTo>
                  <a:lnTo>
                    <a:pt x="683474" y="8921"/>
                  </a:lnTo>
                  <a:lnTo>
                    <a:pt x="727100" y="25781"/>
                  </a:lnTo>
                  <a:lnTo>
                    <a:pt x="752446" y="54435"/>
                  </a:lnTo>
                  <a:lnTo>
                    <a:pt x="760895" y="95758"/>
                  </a:lnTo>
                  <a:lnTo>
                    <a:pt x="753077" y="142190"/>
                  </a:lnTo>
                  <a:lnTo>
                    <a:pt x="729622" y="175371"/>
                  </a:lnTo>
                  <a:lnTo>
                    <a:pt x="690530" y="195288"/>
                  </a:lnTo>
                  <a:lnTo>
                    <a:pt x="635800" y="201929"/>
                  </a:lnTo>
                  <a:lnTo>
                    <a:pt x="629627" y="201929"/>
                  </a:lnTo>
                  <a:lnTo>
                    <a:pt x="621347" y="201422"/>
                  </a:lnTo>
                  <a:lnTo>
                    <a:pt x="610958" y="200406"/>
                  </a:lnTo>
                  <a:lnTo>
                    <a:pt x="610958" y="313944"/>
                  </a:lnTo>
                  <a:lnTo>
                    <a:pt x="556196" y="313944"/>
                  </a:lnTo>
                  <a:lnTo>
                    <a:pt x="556196" y="5587"/>
                  </a:lnTo>
                  <a:lnTo>
                    <a:pt x="580735" y="4587"/>
                  </a:lnTo>
                  <a:lnTo>
                    <a:pt x="599584" y="3873"/>
                  </a:lnTo>
                  <a:lnTo>
                    <a:pt x="612744" y="3444"/>
                  </a:lnTo>
                  <a:lnTo>
                    <a:pt x="620217" y="3301"/>
                  </a:lnTo>
                  <a:close/>
                </a:path>
                <a:path w="5916930" h="319405">
                  <a:moveTo>
                    <a:pt x="2667101" y="2286"/>
                  </a:moveTo>
                  <a:lnTo>
                    <a:pt x="2718514" y="7975"/>
                  </a:lnTo>
                  <a:lnTo>
                    <a:pt x="2755223" y="25034"/>
                  </a:lnTo>
                  <a:lnTo>
                    <a:pt x="2777240" y="53453"/>
                  </a:lnTo>
                  <a:lnTo>
                    <a:pt x="2784576" y="93218"/>
                  </a:lnTo>
                  <a:lnTo>
                    <a:pt x="2783574" y="106624"/>
                  </a:lnTo>
                  <a:lnTo>
                    <a:pt x="2768447" y="143128"/>
                  </a:lnTo>
                  <a:lnTo>
                    <a:pt x="2739318" y="169507"/>
                  </a:lnTo>
                  <a:lnTo>
                    <a:pt x="2727553" y="175006"/>
                  </a:lnTo>
                  <a:lnTo>
                    <a:pt x="2818739" y="313944"/>
                  </a:lnTo>
                  <a:lnTo>
                    <a:pt x="2755493" y="313944"/>
                  </a:lnTo>
                  <a:lnTo>
                    <a:pt x="2673197" y="186562"/>
                  </a:lnTo>
                  <a:lnTo>
                    <a:pt x="2666385" y="186396"/>
                  </a:lnTo>
                  <a:lnTo>
                    <a:pt x="2658322" y="186086"/>
                  </a:lnTo>
                  <a:lnTo>
                    <a:pt x="2648998" y="185634"/>
                  </a:lnTo>
                  <a:lnTo>
                    <a:pt x="2638399" y="185038"/>
                  </a:lnTo>
                  <a:lnTo>
                    <a:pt x="2638399" y="313944"/>
                  </a:lnTo>
                  <a:lnTo>
                    <a:pt x="2581630" y="313944"/>
                  </a:lnTo>
                  <a:lnTo>
                    <a:pt x="2581630" y="5461"/>
                  </a:lnTo>
                  <a:lnTo>
                    <a:pt x="2585561" y="5363"/>
                  </a:lnTo>
                  <a:lnTo>
                    <a:pt x="2592790" y="5064"/>
                  </a:lnTo>
                  <a:lnTo>
                    <a:pt x="2603329" y="4550"/>
                  </a:lnTo>
                  <a:lnTo>
                    <a:pt x="2617190" y="3810"/>
                  </a:lnTo>
                  <a:lnTo>
                    <a:pt x="2631882" y="3143"/>
                  </a:lnTo>
                  <a:lnTo>
                    <a:pt x="2645098" y="2666"/>
                  </a:lnTo>
                  <a:lnTo>
                    <a:pt x="2656838" y="2381"/>
                  </a:lnTo>
                  <a:lnTo>
                    <a:pt x="2667101" y="2286"/>
                  </a:lnTo>
                  <a:close/>
                </a:path>
                <a:path w="5916930" h="319405">
                  <a:moveTo>
                    <a:pt x="1905101" y="2286"/>
                  </a:moveTo>
                  <a:lnTo>
                    <a:pt x="1956514" y="7975"/>
                  </a:lnTo>
                  <a:lnTo>
                    <a:pt x="1993223" y="25034"/>
                  </a:lnTo>
                  <a:lnTo>
                    <a:pt x="2015240" y="53453"/>
                  </a:lnTo>
                  <a:lnTo>
                    <a:pt x="2022576" y="93218"/>
                  </a:lnTo>
                  <a:lnTo>
                    <a:pt x="2021574" y="106624"/>
                  </a:lnTo>
                  <a:lnTo>
                    <a:pt x="2006447" y="143128"/>
                  </a:lnTo>
                  <a:lnTo>
                    <a:pt x="1977318" y="169507"/>
                  </a:lnTo>
                  <a:lnTo>
                    <a:pt x="1965553" y="175006"/>
                  </a:lnTo>
                  <a:lnTo>
                    <a:pt x="2056739" y="313944"/>
                  </a:lnTo>
                  <a:lnTo>
                    <a:pt x="1993493" y="313944"/>
                  </a:lnTo>
                  <a:lnTo>
                    <a:pt x="1911197" y="186562"/>
                  </a:lnTo>
                  <a:lnTo>
                    <a:pt x="1904385" y="186396"/>
                  </a:lnTo>
                  <a:lnTo>
                    <a:pt x="1896322" y="186086"/>
                  </a:lnTo>
                  <a:lnTo>
                    <a:pt x="1886998" y="185634"/>
                  </a:lnTo>
                  <a:lnTo>
                    <a:pt x="1876399" y="185038"/>
                  </a:lnTo>
                  <a:lnTo>
                    <a:pt x="1876399" y="313944"/>
                  </a:lnTo>
                  <a:lnTo>
                    <a:pt x="1819630" y="313944"/>
                  </a:lnTo>
                  <a:lnTo>
                    <a:pt x="1819630" y="5461"/>
                  </a:lnTo>
                  <a:lnTo>
                    <a:pt x="1823561" y="5363"/>
                  </a:lnTo>
                  <a:lnTo>
                    <a:pt x="1830790" y="5064"/>
                  </a:lnTo>
                  <a:lnTo>
                    <a:pt x="1841329" y="4550"/>
                  </a:lnTo>
                  <a:lnTo>
                    <a:pt x="1855190" y="3810"/>
                  </a:lnTo>
                  <a:lnTo>
                    <a:pt x="1869882" y="3143"/>
                  </a:lnTo>
                  <a:lnTo>
                    <a:pt x="1883098" y="2666"/>
                  </a:lnTo>
                  <a:lnTo>
                    <a:pt x="1894838" y="2381"/>
                  </a:lnTo>
                  <a:lnTo>
                    <a:pt x="1905101" y="2286"/>
                  </a:lnTo>
                  <a:close/>
                </a:path>
                <a:path w="5916930" h="319405">
                  <a:moveTo>
                    <a:pt x="4159986" y="1270"/>
                  </a:moveTo>
                  <a:lnTo>
                    <a:pt x="4183989" y="1270"/>
                  </a:lnTo>
                  <a:lnTo>
                    <a:pt x="4307941" y="313944"/>
                  </a:lnTo>
                  <a:lnTo>
                    <a:pt x="4247489" y="313944"/>
                  </a:lnTo>
                  <a:lnTo>
                    <a:pt x="4225010" y="251460"/>
                  </a:lnTo>
                  <a:lnTo>
                    <a:pt x="4119346" y="251460"/>
                  </a:lnTo>
                  <a:lnTo>
                    <a:pt x="4097883" y="313944"/>
                  </a:lnTo>
                  <a:lnTo>
                    <a:pt x="4036923" y="313944"/>
                  </a:lnTo>
                  <a:lnTo>
                    <a:pt x="4159986" y="1270"/>
                  </a:lnTo>
                  <a:close/>
                </a:path>
                <a:path w="5916930" h="319405">
                  <a:moveTo>
                    <a:pt x="1285722" y="1270"/>
                  </a:moveTo>
                  <a:lnTo>
                    <a:pt x="1309725" y="1270"/>
                  </a:lnTo>
                  <a:lnTo>
                    <a:pt x="1433677" y="313944"/>
                  </a:lnTo>
                  <a:lnTo>
                    <a:pt x="1373225" y="313944"/>
                  </a:lnTo>
                  <a:lnTo>
                    <a:pt x="1350746" y="251460"/>
                  </a:lnTo>
                  <a:lnTo>
                    <a:pt x="1245082" y="251460"/>
                  </a:lnTo>
                  <a:lnTo>
                    <a:pt x="1223619" y="313944"/>
                  </a:lnTo>
                  <a:lnTo>
                    <a:pt x="1162659" y="313944"/>
                  </a:lnTo>
                  <a:lnTo>
                    <a:pt x="1285722" y="1270"/>
                  </a:lnTo>
                  <a:close/>
                </a:path>
                <a:path w="5916930" h="319405">
                  <a:moveTo>
                    <a:pt x="3170021" y="126"/>
                  </a:moveTo>
                  <a:lnTo>
                    <a:pt x="3195000" y="1387"/>
                  </a:lnTo>
                  <a:lnTo>
                    <a:pt x="3216408" y="5159"/>
                  </a:lnTo>
                  <a:lnTo>
                    <a:pt x="3234243" y="11431"/>
                  </a:lnTo>
                  <a:lnTo>
                    <a:pt x="3248507" y="20193"/>
                  </a:lnTo>
                  <a:lnTo>
                    <a:pt x="3231870" y="67310"/>
                  </a:lnTo>
                  <a:lnTo>
                    <a:pt x="3217275" y="58308"/>
                  </a:lnTo>
                  <a:lnTo>
                    <a:pt x="3202263" y="51879"/>
                  </a:lnTo>
                  <a:lnTo>
                    <a:pt x="3186847" y="48021"/>
                  </a:lnTo>
                  <a:lnTo>
                    <a:pt x="3171037" y="46736"/>
                  </a:lnTo>
                  <a:lnTo>
                    <a:pt x="3162131" y="47357"/>
                  </a:lnTo>
                  <a:lnTo>
                    <a:pt x="3131931" y="75057"/>
                  </a:lnTo>
                  <a:lnTo>
                    <a:pt x="3131286" y="82676"/>
                  </a:lnTo>
                  <a:lnTo>
                    <a:pt x="3134953" y="96113"/>
                  </a:lnTo>
                  <a:lnTo>
                    <a:pt x="3145955" y="109775"/>
                  </a:lnTo>
                  <a:lnTo>
                    <a:pt x="3164290" y="123699"/>
                  </a:lnTo>
                  <a:lnTo>
                    <a:pt x="3189960" y="137922"/>
                  </a:lnTo>
                  <a:lnTo>
                    <a:pt x="3204392" y="145321"/>
                  </a:lnTo>
                  <a:lnTo>
                    <a:pt x="3216646" y="152447"/>
                  </a:lnTo>
                  <a:lnTo>
                    <a:pt x="3246745" y="179546"/>
                  </a:lnTo>
                  <a:lnTo>
                    <a:pt x="3262172" y="223081"/>
                  </a:lnTo>
                  <a:lnTo>
                    <a:pt x="3262604" y="233299"/>
                  </a:lnTo>
                  <a:lnTo>
                    <a:pt x="3260769" y="251229"/>
                  </a:lnTo>
                  <a:lnTo>
                    <a:pt x="3233140" y="295021"/>
                  </a:lnTo>
                  <a:lnTo>
                    <a:pt x="3198453" y="313134"/>
                  </a:lnTo>
                  <a:lnTo>
                    <a:pt x="3153765" y="319150"/>
                  </a:lnTo>
                  <a:lnTo>
                    <a:pt x="3132743" y="317767"/>
                  </a:lnTo>
                  <a:lnTo>
                    <a:pt x="3112744" y="313610"/>
                  </a:lnTo>
                  <a:lnTo>
                    <a:pt x="3093793" y="306667"/>
                  </a:lnTo>
                  <a:lnTo>
                    <a:pt x="3075914" y="296925"/>
                  </a:lnTo>
                  <a:lnTo>
                    <a:pt x="3096107" y="247776"/>
                  </a:lnTo>
                  <a:lnTo>
                    <a:pt x="3112248" y="257758"/>
                  </a:lnTo>
                  <a:lnTo>
                    <a:pt x="3128270" y="264858"/>
                  </a:lnTo>
                  <a:lnTo>
                    <a:pt x="3144149" y="269101"/>
                  </a:lnTo>
                  <a:lnTo>
                    <a:pt x="3159861" y="270510"/>
                  </a:lnTo>
                  <a:lnTo>
                    <a:pt x="3180957" y="268412"/>
                  </a:lnTo>
                  <a:lnTo>
                    <a:pt x="3196040" y="262112"/>
                  </a:lnTo>
                  <a:lnTo>
                    <a:pt x="3205099" y="251596"/>
                  </a:lnTo>
                  <a:lnTo>
                    <a:pt x="3208121" y="236854"/>
                  </a:lnTo>
                  <a:lnTo>
                    <a:pt x="3207407" y="229044"/>
                  </a:lnTo>
                  <a:lnTo>
                    <a:pt x="3179371" y="191595"/>
                  </a:lnTo>
                  <a:lnTo>
                    <a:pt x="3133616" y="166149"/>
                  </a:lnTo>
                  <a:lnTo>
                    <a:pt x="3120205" y="158448"/>
                  </a:lnTo>
                  <a:lnTo>
                    <a:pt x="3091186" y="132810"/>
                  </a:lnTo>
                  <a:lnTo>
                    <a:pt x="3076956" y="92517"/>
                  </a:lnTo>
                  <a:lnTo>
                    <a:pt x="3076549" y="83185"/>
                  </a:lnTo>
                  <a:lnTo>
                    <a:pt x="3078172" y="66039"/>
                  </a:lnTo>
                  <a:lnTo>
                    <a:pt x="3102711" y="23749"/>
                  </a:lnTo>
                  <a:lnTo>
                    <a:pt x="3150396" y="1603"/>
                  </a:lnTo>
                  <a:lnTo>
                    <a:pt x="3170021" y="126"/>
                  </a:lnTo>
                  <a:close/>
                </a:path>
                <a:path w="5916930" h="319405">
                  <a:moveTo>
                    <a:pt x="1056106" y="126"/>
                  </a:moveTo>
                  <a:lnTo>
                    <a:pt x="1081347" y="1484"/>
                  </a:lnTo>
                  <a:lnTo>
                    <a:pt x="1103922" y="5556"/>
                  </a:lnTo>
                  <a:lnTo>
                    <a:pt x="1123829" y="12342"/>
                  </a:lnTo>
                  <a:lnTo>
                    <a:pt x="1141069" y="21844"/>
                  </a:lnTo>
                  <a:lnTo>
                    <a:pt x="1118463" y="67183"/>
                  </a:lnTo>
                  <a:lnTo>
                    <a:pt x="1107916" y="59108"/>
                  </a:lnTo>
                  <a:lnTo>
                    <a:pt x="1094571" y="53355"/>
                  </a:lnTo>
                  <a:lnTo>
                    <a:pt x="1078440" y="49912"/>
                  </a:lnTo>
                  <a:lnTo>
                    <a:pt x="1059535" y="48768"/>
                  </a:lnTo>
                  <a:lnTo>
                    <a:pt x="1041152" y="50792"/>
                  </a:lnTo>
                  <a:lnTo>
                    <a:pt x="996289" y="81152"/>
                  </a:lnTo>
                  <a:lnTo>
                    <a:pt x="977826" y="117760"/>
                  </a:lnTo>
                  <a:lnTo>
                    <a:pt x="971651" y="162940"/>
                  </a:lnTo>
                  <a:lnTo>
                    <a:pt x="973080" y="186422"/>
                  </a:lnTo>
                  <a:lnTo>
                    <a:pt x="984510" y="225716"/>
                  </a:lnTo>
                  <a:lnTo>
                    <a:pt x="1021181" y="263271"/>
                  </a:lnTo>
                  <a:lnTo>
                    <a:pt x="1055471" y="270510"/>
                  </a:lnTo>
                  <a:lnTo>
                    <a:pt x="1076095" y="268577"/>
                  </a:lnTo>
                  <a:lnTo>
                    <a:pt x="1094349" y="262763"/>
                  </a:lnTo>
                  <a:lnTo>
                    <a:pt x="1110246" y="253043"/>
                  </a:lnTo>
                  <a:lnTo>
                    <a:pt x="1123797" y="239395"/>
                  </a:lnTo>
                  <a:lnTo>
                    <a:pt x="1149197" y="283590"/>
                  </a:lnTo>
                  <a:lnTo>
                    <a:pt x="1130502" y="299166"/>
                  </a:lnTo>
                  <a:lnTo>
                    <a:pt x="1107938" y="310276"/>
                  </a:lnTo>
                  <a:lnTo>
                    <a:pt x="1081492" y="316934"/>
                  </a:lnTo>
                  <a:lnTo>
                    <a:pt x="1051153" y="319150"/>
                  </a:lnTo>
                  <a:lnTo>
                    <a:pt x="1020580" y="316503"/>
                  </a:lnTo>
                  <a:lnTo>
                    <a:pt x="970339" y="295255"/>
                  </a:lnTo>
                  <a:lnTo>
                    <a:pt x="935027" y="253434"/>
                  </a:lnTo>
                  <a:lnTo>
                    <a:pt x="917120" y="195470"/>
                  </a:lnTo>
                  <a:lnTo>
                    <a:pt x="914882" y="160654"/>
                  </a:lnTo>
                  <a:lnTo>
                    <a:pt x="917359" y="127845"/>
                  </a:lnTo>
                  <a:lnTo>
                    <a:pt x="937171" y="70608"/>
                  </a:lnTo>
                  <a:lnTo>
                    <a:pt x="975775" y="26058"/>
                  </a:lnTo>
                  <a:lnTo>
                    <a:pt x="1026551" y="3008"/>
                  </a:lnTo>
                  <a:lnTo>
                    <a:pt x="1056106" y="126"/>
                  </a:lnTo>
                  <a:close/>
                </a:path>
                <a:path w="5916930" h="319405">
                  <a:moveTo>
                    <a:pt x="5528030" y="0"/>
                  </a:moveTo>
                  <a:lnTo>
                    <a:pt x="5586799" y="10302"/>
                  </a:lnTo>
                  <a:lnTo>
                    <a:pt x="5629757" y="41275"/>
                  </a:lnTo>
                  <a:lnTo>
                    <a:pt x="5656157" y="90805"/>
                  </a:lnTo>
                  <a:lnTo>
                    <a:pt x="5664936" y="157099"/>
                  </a:lnTo>
                  <a:lnTo>
                    <a:pt x="5662648" y="192434"/>
                  </a:lnTo>
                  <a:lnTo>
                    <a:pt x="5644309" y="251628"/>
                  </a:lnTo>
                  <a:lnTo>
                    <a:pt x="5607921" y="294558"/>
                  </a:lnTo>
                  <a:lnTo>
                    <a:pt x="5555724" y="316414"/>
                  </a:lnTo>
                  <a:lnTo>
                    <a:pt x="5523839" y="319150"/>
                  </a:lnTo>
                  <a:lnTo>
                    <a:pt x="5494597" y="316456"/>
                  </a:lnTo>
                  <a:lnTo>
                    <a:pt x="5446972" y="294826"/>
                  </a:lnTo>
                  <a:lnTo>
                    <a:pt x="5414087" y="252128"/>
                  </a:lnTo>
                  <a:lnTo>
                    <a:pt x="5397514" y="192744"/>
                  </a:lnTo>
                  <a:lnTo>
                    <a:pt x="5395442" y="157099"/>
                  </a:lnTo>
                  <a:lnTo>
                    <a:pt x="5397684" y="125406"/>
                  </a:lnTo>
                  <a:lnTo>
                    <a:pt x="5415695" y="69641"/>
                  </a:lnTo>
                  <a:lnTo>
                    <a:pt x="5451110" y="25610"/>
                  </a:lnTo>
                  <a:lnTo>
                    <a:pt x="5499358" y="2837"/>
                  </a:lnTo>
                  <a:lnTo>
                    <a:pt x="5528030" y="0"/>
                  </a:lnTo>
                  <a:close/>
                </a:path>
                <a:path w="5916930" h="319405">
                  <a:moveTo>
                    <a:pt x="4801082" y="0"/>
                  </a:moveTo>
                  <a:lnTo>
                    <a:pt x="4859851" y="10302"/>
                  </a:lnTo>
                  <a:lnTo>
                    <a:pt x="4902809" y="41275"/>
                  </a:lnTo>
                  <a:lnTo>
                    <a:pt x="4929209" y="90805"/>
                  </a:lnTo>
                  <a:lnTo>
                    <a:pt x="4937988" y="157099"/>
                  </a:lnTo>
                  <a:lnTo>
                    <a:pt x="4935700" y="192434"/>
                  </a:lnTo>
                  <a:lnTo>
                    <a:pt x="4917361" y="251628"/>
                  </a:lnTo>
                  <a:lnTo>
                    <a:pt x="4880973" y="294558"/>
                  </a:lnTo>
                  <a:lnTo>
                    <a:pt x="4828776" y="316414"/>
                  </a:lnTo>
                  <a:lnTo>
                    <a:pt x="4796891" y="319150"/>
                  </a:lnTo>
                  <a:lnTo>
                    <a:pt x="4767649" y="316456"/>
                  </a:lnTo>
                  <a:lnTo>
                    <a:pt x="4720024" y="294826"/>
                  </a:lnTo>
                  <a:lnTo>
                    <a:pt x="4687139" y="252128"/>
                  </a:lnTo>
                  <a:lnTo>
                    <a:pt x="4670566" y="192744"/>
                  </a:lnTo>
                  <a:lnTo>
                    <a:pt x="4668494" y="157099"/>
                  </a:lnTo>
                  <a:lnTo>
                    <a:pt x="4670736" y="125406"/>
                  </a:lnTo>
                  <a:lnTo>
                    <a:pt x="4688747" y="69641"/>
                  </a:lnTo>
                  <a:lnTo>
                    <a:pt x="4724162" y="25610"/>
                  </a:lnTo>
                  <a:lnTo>
                    <a:pt x="4772410" y="2837"/>
                  </a:lnTo>
                  <a:lnTo>
                    <a:pt x="4801082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571603" y="1049147"/>
            <a:ext cx="3286149" cy="321310"/>
            <a:chOff x="533615" y="1049147"/>
            <a:chExt cx="3864610" cy="321310"/>
          </a:xfrm>
        </p:grpSpPr>
        <p:sp>
          <p:nvSpPr>
            <p:cNvPr id="13" name="object 13"/>
            <p:cNvSpPr/>
            <p:nvPr/>
          </p:nvSpPr>
          <p:spPr>
            <a:xfrm>
              <a:off x="534504" y="1050036"/>
              <a:ext cx="3862489" cy="31915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33926" y="1101090"/>
              <a:ext cx="118872" cy="21513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88378" y="1101090"/>
              <a:ext cx="95694" cy="1031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78151" y="1101090"/>
              <a:ext cx="95631" cy="1031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43457" y="1100963"/>
              <a:ext cx="91071" cy="8991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33347" y="1097788"/>
              <a:ext cx="157606" cy="22364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417951" y="1097788"/>
              <a:ext cx="157607" cy="22364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92377" y="1097788"/>
              <a:ext cx="157606" cy="22364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34504" y="1050036"/>
              <a:ext cx="3862704" cy="319405"/>
            </a:xfrm>
            <a:custGeom>
              <a:avLst/>
              <a:gdLst/>
              <a:ahLst/>
              <a:cxnLst/>
              <a:rect l="l" t="t" r="r" b="b"/>
              <a:pathLst>
                <a:path w="3862704" h="319405">
                  <a:moveTo>
                    <a:pt x="3668306" y="5461"/>
                  </a:moveTo>
                  <a:lnTo>
                    <a:pt x="3723043" y="5461"/>
                  </a:lnTo>
                  <a:lnTo>
                    <a:pt x="3723043" y="265302"/>
                  </a:lnTo>
                  <a:lnTo>
                    <a:pt x="3862489" y="265302"/>
                  </a:lnTo>
                  <a:lnTo>
                    <a:pt x="3862489" y="313943"/>
                  </a:lnTo>
                  <a:lnTo>
                    <a:pt x="3668306" y="313943"/>
                  </a:lnTo>
                  <a:lnTo>
                    <a:pt x="3668306" y="5461"/>
                  </a:lnTo>
                  <a:close/>
                </a:path>
                <a:path w="3862704" h="319405">
                  <a:moveTo>
                    <a:pt x="3422942" y="5461"/>
                  </a:moveTo>
                  <a:lnTo>
                    <a:pt x="3619792" y="5461"/>
                  </a:lnTo>
                  <a:lnTo>
                    <a:pt x="3619792" y="54101"/>
                  </a:lnTo>
                  <a:lnTo>
                    <a:pt x="3477679" y="54101"/>
                  </a:lnTo>
                  <a:lnTo>
                    <a:pt x="3477679" y="126364"/>
                  </a:lnTo>
                  <a:lnTo>
                    <a:pt x="3579533" y="126364"/>
                  </a:lnTo>
                  <a:lnTo>
                    <a:pt x="3579533" y="172847"/>
                  </a:lnTo>
                  <a:lnTo>
                    <a:pt x="3477679" y="172847"/>
                  </a:lnTo>
                  <a:lnTo>
                    <a:pt x="3477679" y="265302"/>
                  </a:lnTo>
                  <a:lnTo>
                    <a:pt x="3617506" y="265302"/>
                  </a:lnTo>
                  <a:lnTo>
                    <a:pt x="3617506" y="313943"/>
                  </a:lnTo>
                  <a:lnTo>
                    <a:pt x="3422942" y="313943"/>
                  </a:lnTo>
                  <a:lnTo>
                    <a:pt x="3422942" y="5461"/>
                  </a:lnTo>
                  <a:close/>
                </a:path>
                <a:path w="3862704" h="319405">
                  <a:moveTo>
                    <a:pt x="2555405" y="5461"/>
                  </a:moveTo>
                  <a:lnTo>
                    <a:pt x="2584488" y="5461"/>
                  </a:lnTo>
                  <a:lnTo>
                    <a:pt x="2651290" y="213233"/>
                  </a:lnTo>
                  <a:lnTo>
                    <a:pt x="2716568" y="5461"/>
                  </a:lnTo>
                  <a:lnTo>
                    <a:pt x="2745397" y="5461"/>
                  </a:lnTo>
                  <a:lnTo>
                    <a:pt x="2808389" y="314198"/>
                  </a:lnTo>
                  <a:lnTo>
                    <a:pt x="2755303" y="314198"/>
                  </a:lnTo>
                  <a:lnTo>
                    <a:pt x="2723299" y="147827"/>
                  </a:lnTo>
                  <a:lnTo>
                    <a:pt x="2661196" y="318135"/>
                  </a:lnTo>
                  <a:lnTo>
                    <a:pt x="2641638" y="318135"/>
                  </a:lnTo>
                  <a:lnTo>
                    <a:pt x="2579408" y="147827"/>
                  </a:lnTo>
                  <a:lnTo>
                    <a:pt x="2546134" y="314198"/>
                  </a:lnTo>
                  <a:lnTo>
                    <a:pt x="2493302" y="314198"/>
                  </a:lnTo>
                  <a:lnTo>
                    <a:pt x="2555405" y="5461"/>
                  </a:lnTo>
                  <a:close/>
                </a:path>
                <a:path w="3862704" h="319405">
                  <a:moveTo>
                    <a:pt x="2142782" y="5461"/>
                  </a:moveTo>
                  <a:lnTo>
                    <a:pt x="2339632" y="5461"/>
                  </a:lnTo>
                  <a:lnTo>
                    <a:pt x="2339632" y="54101"/>
                  </a:lnTo>
                  <a:lnTo>
                    <a:pt x="2197519" y="54101"/>
                  </a:lnTo>
                  <a:lnTo>
                    <a:pt x="2197519" y="126364"/>
                  </a:lnTo>
                  <a:lnTo>
                    <a:pt x="2299373" y="126364"/>
                  </a:lnTo>
                  <a:lnTo>
                    <a:pt x="2299373" y="172847"/>
                  </a:lnTo>
                  <a:lnTo>
                    <a:pt x="2197519" y="172847"/>
                  </a:lnTo>
                  <a:lnTo>
                    <a:pt x="2197519" y="265302"/>
                  </a:lnTo>
                  <a:lnTo>
                    <a:pt x="2337346" y="265302"/>
                  </a:lnTo>
                  <a:lnTo>
                    <a:pt x="2337346" y="313943"/>
                  </a:lnTo>
                  <a:lnTo>
                    <a:pt x="2142782" y="313943"/>
                  </a:lnTo>
                  <a:lnTo>
                    <a:pt x="2142782" y="5461"/>
                  </a:lnTo>
                  <a:close/>
                </a:path>
                <a:path w="3862704" h="319405">
                  <a:moveTo>
                    <a:pt x="1594015" y="5461"/>
                  </a:moveTo>
                  <a:lnTo>
                    <a:pt x="1652181" y="5461"/>
                  </a:lnTo>
                  <a:lnTo>
                    <a:pt x="1725206" y="137033"/>
                  </a:lnTo>
                  <a:lnTo>
                    <a:pt x="1798485" y="5461"/>
                  </a:lnTo>
                  <a:lnTo>
                    <a:pt x="1856397" y="5461"/>
                  </a:lnTo>
                  <a:lnTo>
                    <a:pt x="1752892" y="187325"/>
                  </a:lnTo>
                  <a:lnTo>
                    <a:pt x="1752892" y="313943"/>
                  </a:lnTo>
                  <a:lnTo>
                    <a:pt x="1698028" y="313943"/>
                  </a:lnTo>
                  <a:lnTo>
                    <a:pt x="1698028" y="187325"/>
                  </a:lnTo>
                  <a:lnTo>
                    <a:pt x="1594015" y="5461"/>
                  </a:lnTo>
                  <a:close/>
                </a:path>
                <a:path w="3862704" h="319405">
                  <a:moveTo>
                    <a:pt x="1333538" y="5461"/>
                  </a:moveTo>
                  <a:lnTo>
                    <a:pt x="1589062" y="5461"/>
                  </a:lnTo>
                  <a:lnTo>
                    <a:pt x="1589062" y="54101"/>
                  </a:lnTo>
                  <a:lnTo>
                    <a:pt x="1486446" y="54101"/>
                  </a:lnTo>
                  <a:lnTo>
                    <a:pt x="1486446" y="313943"/>
                  </a:lnTo>
                  <a:lnTo>
                    <a:pt x="1431709" y="313943"/>
                  </a:lnTo>
                  <a:lnTo>
                    <a:pt x="1431709" y="54101"/>
                  </a:lnTo>
                  <a:lnTo>
                    <a:pt x="1333538" y="54101"/>
                  </a:lnTo>
                  <a:lnTo>
                    <a:pt x="1333538" y="5461"/>
                  </a:lnTo>
                  <a:close/>
                </a:path>
                <a:path w="3862704" h="319405">
                  <a:moveTo>
                    <a:pt x="792518" y="5461"/>
                  </a:moveTo>
                  <a:lnTo>
                    <a:pt x="1048042" y="5461"/>
                  </a:lnTo>
                  <a:lnTo>
                    <a:pt x="1048042" y="54101"/>
                  </a:lnTo>
                  <a:lnTo>
                    <a:pt x="945426" y="54101"/>
                  </a:lnTo>
                  <a:lnTo>
                    <a:pt x="945426" y="313943"/>
                  </a:lnTo>
                  <a:lnTo>
                    <a:pt x="890689" y="313943"/>
                  </a:lnTo>
                  <a:lnTo>
                    <a:pt x="890689" y="54101"/>
                  </a:lnTo>
                  <a:lnTo>
                    <a:pt x="792518" y="54101"/>
                  </a:lnTo>
                  <a:lnTo>
                    <a:pt x="792518" y="5461"/>
                  </a:lnTo>
                  <a:close/>
                </a:path>
                <a:path w="3862704" h="319405">
                  <a:moveTo>
                    <a:pt x="3227870" y="3301"/>
                  </a:moveTo>
                  <a:lnTo>
                    <a:pt x="3288290" y="13192"/>
                  </a:lnTo>
                  <a:lnTo>
                    <a:pt x="3334804" y="42799"/>
                  </a:lnTo>
                  <a:lnTo>
                    <a:pt x="3364410" y="88709"/>
                  </a:lnTo>
                  <a:lnTo>
                    <a:pt x="3374301" y="147574"/>
                  </a:lnTo>
                  <a:lnTo>
                    <a:pt x="3369846" y="198394"/>
                  </a:lnTo>
                  <a:lnTo>
                    <a:pt x="3356483" y="239982"/>
                  </a:lnTo>
                  <a:lnTo>
                    <a:pt x="3334216" y="272335"/>
                  </a:lnTo>
                  <a:lnTo>
                    <a:pt x="3303049" y="295449"/>
                  </a:lnTo>
                  <a:lnTo>
                    <a:pt x="3262985" y="309319"/>
                  </a:lnTo>
                  <a:lnTo>
                    <a:pt x="3214027" y="313943"/>
                  </a:lnTo>
                  <a:lnTo>
                    <a:pt x="3145574" y="313943"/>
                  </a:lnTo>
                  <a:lnTo>
                    <a:pt x="3145574" y="5587"/>
                  </a:lnTo>
                  <a:lnTo>
                    <a:pt x="3175292" y="4587"/>
                  </a:lnTo>
                  <a:lnTo>
                    <a:pt x="3198914" y="3873"/>
                  </a:lnTo>
                  <a:lnTo>
                    <a:pt x="3216440" y="3444"/>
                  </a:lnTo>
                  <a:lnTo>
                    <a:pt x="3227870" y="3301"/>
                  </a:lnTo>
                  <a:close/>
                </a:path>
                <a:path w="3862704" h="319405">
                  <a:moveTo>
                    <a:pt x="1953806" y="3301"/>
                  </a:moveTo>
                  <a:lnTo>
                    <a:pt x="2017020" y="8921"/>
                  </a:lnTo>
                  <a:lnTo>
                    <a:pt x="2060613" y="25780"/>
                  </a:lnTo>
                  <a:lnTo>
                    <a:pt x="2086044" y="54435"/>
                  </a:lnTo>
                  <a:lnTo>
                    <a:pt x="2094522" y="95758"/>
                  </a:lnTo>
                  <a:lnTo>
                    <a:pt x="2086691" y="142190"/>
                  </a:lnTo>
                  <a:lnTo>
                    <a:pt x="2063216" y="175371"/>
                  </a:lnTo>
                  <a:lnTo>
                    <a:pt x="2024120" y="195288"/>
                  </a:lnTo>
                  <a:lnTo>
                    <a:pt x="1969427" y="201929"/>
                  </a:lnTo>
                  <a:lnTo>
                    <a:pt x="1963204" y="201929"/>
                  </a:lnTo>
                  <a:lnTo>
                    <a:pt x="1954949" y="201422"/>
                  </a:lnTo>
                  <a:lnTo>
                    <a:pt x="1944535" y="200405"/>
                  </a:lnTo>
                  <a:lnTo>
                    <a:pt x="1944535" y="313943"/>
                  </a:lnTo>
                  <a:lnTo>
                    <a:pt x="1889798" y="313943"/>
                  </a:lnTo>
                  <a:lnTo>
                    <a:pt x="1889798" y="5587"/>
                  </a:lnTo>
                  <a:lnTo>
                    <a:pt x="1914301" y="4587"/>
                  </a:lnTo>
                  <a:lnTo>
                    <a:pt x="1933136" y="3873"/>
                  </a:lnTo>
                  <a:lnTo>
                    <a:pt x="1946305" y="3444"/>
                  </a:lnTo>
                  <a:lnTo>
                    <a:pt x="1953806" y="3301"/>
                  </a:lnTo>
                  <a:close/>
                </a:path>
                <a:path w="3862704" h="319405">
                  <a:moveTo>
                    <a:pt x="64020" y="3301"/>
                  </a:moveTo>
                  <a:lnTo>
                    <a:pt x="127277" y="8921"/>
                  </a:lnTo>
                  <a:lnTo>
                    <a:pt x="170903" y="25780"/>
                  </a:lnTo>
                  <a:lnTo>
                    <a:pt x="196249" y="54435"/>
                  </a:lnTo>
                  <a:lnTo>
                    <a:pt x="204698" y="95758"/>
                  </a:lnTo>
                  <a:lnTo>
                    <a:pt x="196880" y="142190"/>
                  </a:lnTo>
                  <a:lnTo>
                    <a:pt x="173426" y="175371"/>
                  </a:lnTo>
                  <a:lnTo>
                    <a:pt x="134334" y="195288"/>
                  </a:lnTo>
                  <a:lnTo>
                    <a:pt x="79603" y="201929"/>
                  </a:lnTo>
                  <a:lnTo>
                    <a:pt x="73431" y="201929"/>
                  </a:lnTo>
                  <a:lnTo>
                    <a:pt x="65150" y="201422"/>
                  </a:lnTo>
                  <a:lnTo>
                    <a:pt x="54762" y="200405"/>
                  </a:lnTo>
                  <a:lnTo>
                    <a:pt x="54762" y="313943"/>
                  </a:lnTo>
                  <a:lnTo>
                    <a:pt x="0" y="313943"/>
                  </a:lnTo>
                  <a:lnTo>
                    <a:pt x="0" y="5587"/>
                  </a:lnTo>
                  <a:lnTo>
                    <a:pt x="24538" y="4587"/>
                  </a:lnTo>
                  <a:lnTo>
                    <a:pt x="43387" y="3873"/>
                  </a:lnTo>
                  <a:lnTo>
                    <a:pt x="56548" y="3444"/>
                  </a:lnTo>
                  <a:lnTo>
                    <a:pt x="64020" y="3301"/>
                  </a:lnTo>
                  <a:close/>
                </a:path>
                <a:path w="3862704" h="319405">
                  <a:moveTo>
                    <a:pt x="338493" y="2286"/>
                  </a:moveTo>
                  <a:lnTo>
                    <a:pt x="389899" y="7975"/>
                  </a:lnTo>
                  <a:lnTo>
                    <a:pt x="426618" y="25034"/>
                  </a:lnTo>
                  <a:lnTo>
                    <a:pt x="448649" y="53453"/>
                  </a:lnTo>
                  <a:lnTo>
                    <a:pt x="455993" y="93217"/>
                  </a:lnTo>
                  <a:lnTo>
                    <a:pt x="454981" y="106624"/>
                  </a:lnTo>
                  <a:lnTo>
                    <a:pt x="439788" y="143128"/>
                  </a:lnTo>
                  <a:lnTo>
                    <a:pt x="410722" y="169507"/>
                  </a:lnTo>
                  <a:lnTo>
                    <a:pt x="398932" y="175005"/>
                  </a:lnTo>
                  <a:lnTo>
                    <a:pt x="490118" y="313943"/>
                  </a:lnTo>
                  <a:lnTo>
                    <a:pt x="426935" y="313943"/>
                  </a:lnTo>
                  <a:lnTo>
                    <a:pt x="344589" y="186562"/>
                  </a:lnTo>
                  <a:lnTo>
                    <a:pt x="337759" y="186396"/>
                  </a:lnTo>
                  <a:lnTo>
                    <a:pt x="329691" y="186086"/>
                  </a:lnTo>
                  <a:lnTo>
                    <a:pt x="320386" y="185634"/>
                  </a:lnTo>
                  <a:lnTo>
                    <a:pt x="309841" y="185038"/>
                  </a:lnTo>
                  <a:lnTo>
                    <a:pt x="309841" y="313943"/>
                  </a:lnTo>
                  <a:lnTo>
                    <a:pt x="252983" y="313943"/>
                  </a:lnTo>
                  <a:lnTo>
                    <a:pt x="252983" y="5461"/>
                  </a:lnTo>
                  <a:lnTo>
                    <a:pt x="256951" y="5363"/>
                  </a:lnTo>
                  <a:lnTo>
                    <a:pt x="264206" y="5064"/>
                  </a:lnTo>
                  <a:lnTo>
                    <a:pt x="274749" y="4550"/>
                  </a:lnTo>
                  <a:lnTo>
                    <a:pt x="288582" y="3810"/>
                  </a:lnTo>
                  <a:lnTo>
                    <a:pt x="303310" y="3143"/>
                  </a:lnTo>
                  <a:lnTo>
                    <a:pt x="316537" y="2666"/>
                  </a:lnTo>
                  <a:lnTo>
                    <a:pt x="328265" y="2381"/>
                  </a:lnTo>
                  <a:lnTo>
                    <a:pt x="338493" y="2286"/>
                  </a:lnTo>
                  <a:close/>
                </a:path>
                <a:path w="3862704" h="319405">
                  <a:moveTo>
                    <a:pt x="2960154" y="0"/>
                  </a:moveTo>
                  <a:lnTo>
                    <a:pt x="3018923" y="10302"/>
                  </a:lnTo>
                  <a:lnTo>
                    <a:pt x="3061881" y="41275"/>
                  </a:lnTo>
                  <a:lnTo>
                    <a:pt x="3088281" y="90804"/>
                  </a:lnTo>
                  <a:lnTo>
                    <a:pt x="3097060" y="157099"/>
                  </a:lnTo>
                  <a:lnTo>
                    <a:pt x="3094772" y="192434"/>
                  </a:lnTo>
                  <a:lnTo>
                    <a:pt x="3076432" y="251628"/>
                  </a:lnTo>
                  <a:lnTo>
                    <a:pt x="3040045" y="294558"/>
                  </a:lnTo>
                  <a:lnTo>
                    <a:pt x="2987848" y="316414"/>
                  </a:lnTo>
                  <a:lnTo>
                    <a:pt x="2955963" y="319150"/>
                  </a:lnTo>
                  <a:lnTo>
                    <a:pt x="2926721" y="316456"/>
                  </a:lnTo>
                  <a:lnTo>
                    <a:pt x="2879096" y="294826"/>
                  </a:lnTo>
                  <a:lnTo>
                    <a:pt x="2846211" y="252128"/>
                  </a:lnTo>
                  <a:lnTo>
                    <a:pt x="2829637" y="192744"/>
                  </a:lnTo>
                  <a:lnTo>
                    <a:pt x="2827566" y="157099"/>
                  </a:lnTo>
                  <a:lnTo>
                    <a:pt x="2829808" y="125406"/>
                  </a:lnTo>
                  <a:lnTo>
                    <a:pt x="2847818" y="69641"/>
                  </a:lnTo>
                  <a:lnTo>
                    <a:pt x="2883233" y="25610"/>
                  </a:lnTo>
                  <a:lnTo>
                    <a:pt x="2931481" y="2837"/>
                  </a:lnTo>
                  <a:lnTo>
                    <a:pt x="2960154" y="0"/>
                  </a:lnTo>
                  <a:close/>
                </a:path>
                <a:path w="3862704" h="319405">
                  <a:moveTo>
                    <a:pt x="1175550" y="0"/>
                  </a:moveTo>
                  <a:lnTo>
                    <a:pt x="1234319" y="10302"/>
                  </a:lnTo>
                  <a:lnTo>
                    <a:pt x="1277277" y="41275"/>
                  </a:lnTo>
                  <a:lnTo>
                    <a:pt x="1303677" y="90804"/>
                  </a:lnTo>
                  <a:lnTo>
                    <a:pt x="1312456" y="157099"/>
                  </a:lnTo>
                  <a:lnTo>
                    <a:pt x="1310168" y="192434"/>
                  </a:lnTo>
                  <a:lnTo>
                    <a:pt x="1291828" y="251628"/>
                  </a:lnTo>
                  <a:lnTo>
                    <a:pt x="1255441" y="294558"/>
                  </a:lnTo>
                  <a:lnTo>
                    <a:pt x="1203244" y="316414"/>
                  </a:lnTo>
                  <a:lnTo>
                    <a:pt x="1171359" y="319150"/>
                  </a:lnTo>
                  <a:lnTo>
                    <a:pt x="1142117" y="316456"/>
                  </a:lnTo>
                  <a:lnTo>
                    <a:pt x="1094492" y="294826"/>
                  </a:lnTo>
                  <a:lnTo>
                    <a:pt x="1061607" y="252128"/>
                  </a:lnTo>
                  <a:lnTo>
                    <a:pt x="1045033" y="192744"/>
                  </a:lnTo>
                  <a:lnTo>
                    <a:pt x="1042962" y="157099"/>
                  </a:lnTo>
                  <a:lnTo>
                    <a:pt x="1045204" y="125406"/>
                  </a:lnTo>
                  <a:lnTo>
                    <a:pt x="1063214" y="69641"/>
                  </a:lnTo>
                  <a:lnTo>
                    <a:pt x="1098629" y="25610"/>
                  </a:lnTo>
                  <a:lnTo>
                    <a:pt x="1146877" y="2837"/>
                  </a:lnTo>
                  <a:lnTo>
                    <a:pt x="1175550" y="0"/>
                  </a:lnTo>
                  <a:close/>
                </a:path>
                <a:path w="3862704" h="319405">
                  <a:moveTo>
                    <a:pt x="634568" y="0"/>
                  </a:moveTo>
                  <a:lnTo>
                    <a:pt x="693270" y="10302"/>
                  </a:lnTo>
                  <a:lnTo>
                    <a:pt x="736257" y="41275"/>
                  </a:lnTo>
                  <a:lnTo>
                    <a:pt x="762657" y="90804"/>
                  </a:lnTo>
                  <a:lnTo>
                    <a:pt x="771436" y="157099"/>
                  </a:lnTo>
                  <a:lnTo>
                    <a:pt x="769147" y="192434"/>
                  </a:lnTo>
                  <a:lnTo>
                    <a:pt x="750797" y="251628"/>
                  </a:lnTo>
                  <a:lnTo>
                    <a:pt x="714405" y="294558"/>
                  </a:lnTo>
                  <a:lnTo>
                    <a:pt x="662232" y="316414"/>
                  </a:lnTo>
                  <a:lnTo>
                    <a:pt x="630364" y="319150"/>
                  </a:lnTo>
                  <a:lnTo>
                    <a:pt x="601105" y="316456"/>
                  </a:lnTo>
                  <a:lnTo>
                    <a:pt x="553456" y="294826"/>
                  </a:lnTo>
                  <a:lnTo>
                    <a:pt x="520554" y="252128"/>
                  </a:lnTo>
                  <a:lnTo>
                    <a:pt x="503975" y="192744"/>
                  </a:lnTo>
                  <a:lnTo>
                    <a:pt x="501903" y="157099"/>
                  </a:lnTo>
                  <a:lnTo>
                    <a:pt x="504161" y="125406"/>
                  </a:lnTo>
                  <a:lnTo>
                    <a:pt x="522215" y="69641"/>
                  </a:lnTo>
                  <a:lnTo>
                    <a:pt x="557590" y="25610"/>
                  </a:lnTo>
                  <a:lnTo>
                    <a:pt x="605872" y="2837"/>
                  </a:lnTo>
                  <a:lnTo>
                    <a:pt x="634568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576667" y="2342671"/>
            <a:ext cx="7406973" cy="27627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338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85728"/>
            <a:ext cx="1428728" cy="100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85852" y="530987"/>
            <a:ext cx="5572164" cy="321310"/>
            <a:chOff x="503085" y="530987"/>
            <a:chExt cx="5790565" cy="321310"/>
          </a:xfrm>
        </p:grpSpPr>
        <p:sp>
          <p:nvSpPr>
            <p:cNvPr id="3" name="object 3"/>
            <p:cNvSpPr/>
            <p:nvPr/>
          </p:nvSpPr>
          <p:spPr>
            <a:xfrm>
              <a:off x="503974" y="531876"/>
              <a:ext cx="5788494" cy="3191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1903" y="627380"/>
              <a:ext cx="1644014" cy="114300"/>
            </a:xfrm>
            <a:custGeom>
              <a:avLst/>
              <a:gdLst/>
              <a:ahLst/>
              <a:cxnLst/>
              <a:rect l="l" t="t" r="r" b="b"/>
              <a:pathLst>
                <a:path w="1644014" h="114300">
                  <a:moveTo>
                    <a:pt x="1606753" y="0"/>
                  </a:moveTo>
                  <a:lnTo>
                    <a:pt x="1569669" y="114046"/>
                  </a:lnTo>
                  <a:lnTo>
                    <a:pt x="1643837" y="114046"/>
                  </a:lnTo>
                  <a:lnTo>
                    <a:pt x="1606753" y="0"/>
                  </a:lnTo>
                  <a:close/>
                </a:path>
                <a:path w="1644014" h="114300">
                  <a:moveTo>
                    <a:pt x="823417" y="0"/>
                  </a:moveTo>
                  <a:lnTo>
                    <a:pt x="786333" y="114046"/>
                  </a:lnTo>
                  <a:lnTo>
                    <a:pt x="860501" y="114046"/>
                  </a:lnTo>
                  <a:lnTo>
                    <a:pt x="823417" y="0"/>
                  </a:lnTo>
                  <a:close/>
                </a:path>
                <a:path w="1644014" h="114300">
                  <a:moveTo>
                    <a:pt x="37058" y="0"/>
                  </a:moveTo>
                  <a:lnTo>
                    <a:pt x="0" y="114046"/>
                  </a:lnTo>
                  <a:lnTo>
                    <a:pt x="74117" y="114046"/>
                  </a:lnTo>
                  <a:lnTo>
                    <a:pt x="37058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896483" y="582930"/>
              <a:ext cx="95630" cy="1031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06723" y="582930"/>
              <a:ext cx="95630" cy="1031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61174" y="582930"/>
              <a:ext cx="118859" cy="21513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61738" y="582803"/>
              <a:ext cx="91186" cy="899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51679" y="579628"/>
              <a:ext cx="157607" cy="22364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10659" y="579628"/>
              <a:ext cx="157606" cy="22364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08222" y="579628"/>
              <a:ext cx="157606" cy="22364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03974" y="531876"/>
              <a:ext cx="5788660" cy="319405"/>
            </a:xfrm>
            <a:custGeom>
              <a:avLst/>
              <a:gdLst/>
              <a:ahLst/>
              <a:cxnLst/>
              <a:rect l="l" t="t" r="r" b="b"/>
              <a:pathLst>
                <a:path w="5788660" h="319405">
                  <a:moveTo>
                    <a:pt x="5591644" y="5461"/>
                  </a:moveTo>
                  <a:lnTo>
                    <a:pt x="5788494" y="5461"/>
                  </a:lnTo>
                  <a:lnTo>
                    <a:pt x="5788494" y="54101"/>
                  </a:lnTo>
                  <a:lnTo>
                    <a:pt x="5646381" y="54101"/>
                  </a:lnTo>
                  <a:lnTo>
                    <a:pt x="5646381" y="126364"/>
                  </a:lnTo>
                  <a:lnTo>
                    <a:pt x="5748235" y="126364"/>
                  </a:lnTo>
                  <a:lnTo>
                    <a:pt x="5748235" y="172847"/>
                  </a:lnTo>
                  <a:lnTo>
                    <a:pt x="5646381" y="172847"/>
                  </a:lnTo>
                  <a:lnTo>
                    <a:pt x="5646381" y="265302"/>
                  </a:lnTo>
                  <a:lnTo>
                    <a:pt x="5786208" y="265302"/>
                  </a:lnTo>
                  <a:lnTo>
                    <a:pt x="5786208" y="313944"/>
                  </a:lnTo>
                  <a:lnTo>
                    <a:pt x="5591644" y="313944"/>
                  </a:lnTo>
                  <a:lnTo>
                    <a:pt x="5591644" y="5461"/>
                  </a:lnTo>
                  <a:close/>
                </a:path>
                <a:path w="5788660" h="319405">
                  <a:moveTo>
                    <a:pt x="5042877" y="5461"/>
                  </a:moveTo>
                  <a:lnTo>
                    <a:pt x="5101043" y="5461"/>
                  </a:lnTo>
                  <a:lnTo>
                    <a:pt x="5174068" y="137033"/>
                  </a:lnTo>
                  <a:lnTo>
                    <a:pt x="5247347" y="5461"/>
                  </a:lnTo>
                  <a:lnTo>
                    <a:pt x="5305259" y="5461"/>
                  </a:lnTo>
                  <a:lnTo>
                    <a:pt x="5201754" y="187325"/>
                  </a:lnTo>
                  <a:lnTo>
                    <a:pt x="5201754" y="313944"/>
                  </a:lnTo>
                  <a:lnTo>
                    <a:pt x="5146890" y="313944"/>
                  </a:lnTo>
                  <a:lnTo>
                    <a:pt x="5146890" y="187325"/>
                  </a:lnTo>
                  <a:lnTo>
                    <a:pt x="5042877" y="5461"/>
                  </a:lnTo>
                  <a:close/>
                </a:path>
                <a:path w="5788660" h="319405">
                  <a:moveTo>
                    <a:pt x="4782400" y="5461"/>
                  </a:moveTo>
                  <a:lnTo>
                    <a:pt x="5037924" y="5461"/>
                  </a:lnTo>
                  <a:lnTo>
                    <a:pt x="5037924" y="54101"/>
                  </a:lnTo>
                  <a:lnTo>
                    <a:pt x="4935308" y="54101"/>
                  </a:lnTo>
                  <a:lnTo>
                    <a:pt x="4935308" y="313944"/>
                  </a:lnTo>
                  <a:lnTo>
                    <a:pt x="4880571" y="313944"/>
                  </a:lnTo>
                  <a:lnTo>
                    <a:pt x="4880571" y="54101"/>
                  </a:lnTo>
                  <a:lnTo>
                    <a:pt x="4782400" y="54101"/>
                  </a:lnTo>
                  <a:lnTo>
                    <a:pt x="4782400" y="5461"/>
                  </a:lnTo>
                  <a:close/>
                </a:path>
                <a:path w="5788660" h="319405">
                  <a:moveTo>
                    <a:pt x="4241380" y="5461"/>
                  </a:moveTo>
                  <a:lnTo>
                    <a:pt x="4496904" y="5461"/>
                  </a:lnTo>
                  <a:lnTo>
                    <a:pt x="4496904" y="54101"/>
                  </a:lnTo>
                  <a:lnTo>
                    <a:pt x="4394288" y="54101"/>
                  </a:lnTo>
                  <a:lnTo>
                    <a:pt x="4394288" y="313944"/>
                  </a:lnTo>
                  <a:lnTo>
                    <a:pt x="4339551" y="313944"/>
                  </a:lnTo>
                  <a:lnTo>
                    <a:pt x="4339551" y="54101"/>
                  </a:lnTo>
                  <a:lnTo>
                    <a:pt x="4241380" y="54101"/>
                  </a:lnTo>
                  <a:lnTo>
                    <a:pt x="4241380" y="5461"/>
                  </a:lnTo>
                  <a:close/>
                </a:path>
                <a:path w="5788660" h="319405">
                  <a:moveTo>
                    <a:pt x="3066376" y="5461"/>
                  </a:moveTo>
                  <a:lnTo>
                    <a:pt x="3269576" y="5461"/>
                  </a:lnTo>
                  <a:lnTo>
                    <a:pt x="3269576" y="54101"/>
                  </a:lnTo>
                  <a:lnTo>
                    <a:pt x="3121113" y="54101"/>
                  </a:lnTo>
                  <a:lnTo>
                    <a:pt x="3121113" y="126364"/>
                  </a:lnTo>
                  <a:lnTo>
                    <a:pt x="3229571" y="126364"/>
                  </a:lnTo>
                  <a:lnTo>
                    <a:pt x="3229571" y="172847"/>
                  </a:lnTo>
                  <a:lnTo>
                    <a:pt x="3121113" y="172847"/>
                  </a:lnTo>
                  <a:lnTo>
                    <a:pt x="3121113" y="313944"/>
                  </a:lnTo>
                  <a:lnTo>
                    <a:pt x="3066376" y="313944"/>
                  </a:lnTo>
                  <a:lnTo>
                    <a:pt x="3066376" y="5461"/>
                  </a:lnTo>
                  <a:close/>
                </a:path>
                <a:path w="5788660" h="319405">
                  <a:moveTo>
                    <a:pt x="2162644" y="5461"/>
                  </a:moveTo>
                  <a:lnTo>
                    <a:pt x="2359494" y="5461"/>
                  </a:lnTo>
                  <a:lnTo>
                    <a:pt x="2359494" y="54101"/>
                  </a:lnTo>
                  <a:lnTo>
                    <a:pt x="2217381" y="54101"/>
                  </a:lnTo>
                  <a:lnTo>
                    <a:pt x="2217381" y="126364"/>
                  </a:lnTo>
                  <a:lnTo>
                    <a:pt x="2319235" y="126364"/>
                  </a:lnTo>
                  <a:lnTo>
                    <a:pt x="2319235" y="172847"/>
                  </a:lnTo>
                  <a:lnTo>
                    <a:pt x="2217381" y="172847"/>
                  </a:lnTo>
                  <a:lnTo>
                    <a:pt x="2217381" y="265302"/>
                  </a:lnTo>
                  <a:lnTo>
                    <a:pt x="2357208" y="265302"/>
                  </a:lnTo>
                  <a:lnTo>
                    <a:pt x="2357208" y="313944"/>
                  </a:lnTo>
                  <a:lnTo>
                    <a:pt x="2162644" y="313944"/>
                  </a:lnTo>
                  <a:lnTo>
                    <a:pt x="2162644" y="5461"/>
                  </a:lnTo>
                  <a:close/>
                </a:path>
                <a:path w="5788660" h="319405">
                  <a:moveTo>
                    <a:pt x="1350352" y="5461"/>
                  </a:moveTo>
                  <a:lnTo>
                    <a:pt x="1605876" y="5461"/>
                  </a:lnTo>
                  <a:lnTo>
                    <a:pt x="1605876" y="54101"/>
                  </a:lnTo>
                  <a:lnTo>
                    <a:pt x="1503260" y="54101"/>
                  </a:lnTo>
                  <a:lnTo>
                    <a:pt x="1503260" y="313944"/>
                  </a:lnTo>
                  <a:lnTo>
                    <a:pt x="1448523" y="313944"/>
                  </a:lnTo>
                  <a:lnTo>
                    <a:pt x="1448523" y="54101"/>
                  </a:lnTo>
                  <a:lnTo>
                    <a:pt x="1350352" y="54101"/>
                  </a:lnTo>
                  <a:lnTo>
                    <a:pt x="1350352" y="5461"/>
                  </a:lnTo>
                  <a:close/>
                </a:path>
                <a:path w="5788660" h="319405">
                  <a:moveTo>
                    <a:pt x="1089748" y="5461"/>
                  </a:moveTo>
                  <a:lnTo>
                    <a:pt x="1116037" y="5461"/>
                  </a:lnTo>
                  <a:lnTo>
                    <a:pt x="1261706" y="191643"/>
                  </a:lnTo>
                  <a:lnTo>
                    <a:pt x="1261706" y="5461"/>
                  </a:lnTo>
                  <a:lnTo>
                    <a:pt x="1314411" y="5461"/>
                  </a:lnTo>
                  <a:lnTo>
                    <a:pt x="1314411" y="318135"/>
                  </a:lnTo>
                  <a:lnTo>
                    <a:pt x="1292059" y="318135"/>
                  </a:lnTo>
                  <a:lnTo>
                    <a:pt x="1142326" y="122936"/>
                  </a:lnTo>
                  <a:lnTo>
                    <a:pt x="1142326" y="314198"/>
                  </a:lnTo>
                  <a:lnTo>
                    <a:pt x="1089748" y="314198"/>
                  </a:lnTo>
                  <a:lnTo>
                    <a:pt x="1089748" y="5461"/>
                  </a:lnTo>
                  <a:close/>
                </a:path>
                <a:path w="5788660" h="319405">
                  <a:moveTo>
                    <a:pt x="550164" y="5461"/>
                  </a:moveTo>
                  <a:lnTo>
                    <a:pt x="610387" y="5461"/>
                  </a:lnTo>
                  <a:lnTo>
                    <a:pt x="681786" y="213868"/>
                  </a:lnTo>
                  <a:lnTo>
                    <a:pt x="757174" y="5461"/>
                  </a:lnTo>
                  <a:lnTo>
                    <a:pt x="816190" y="5461"/>
                  </a:lnTo>
                  <a:lnTo>
                    <a:pt x="695680" y="318135"/>
                  </a:lnTo>
                  <a:lnTo>
                    <a:pt x="665568" y="318135"/>
                  </a:lnTo>
                  <a:lnTo>
                    <a:pt x="550164" y="5461"/>
                  </a:lnTo>
                  <a:close/>
                </a:path>
                <a:path w="5788660" h="319405">
                  <a:moveTo>
                    <a:pt x="5402668" y="3301"/>
                  </a:moveTo>
                  <a:lnTo>
                    <a:pt x="5465883" y="8921"/>
                  </a:lnTo>
                  <a:lnTo>
                    <a:pt x="5509475" y="25781"/>
                  </a:lnTo>
                  <a:lnTo>
                    <a:pt x="5534907" y="54435"/>
                  </a:lnTo>
                  <a:lnTo>
                    <a:pt x="5543384" y="95758"/>
                  </a:lnTo>
                  <a:lnTo>
                    <a:pt x="5535554" y="142190"/>
                  </a:lnTo>
                  <a:lnTo>
                    <a:pt x="5512079" y="175371"/>
                  </a:lnTo>
                  <a:lnTo>
                    <a:pt x="5472983" y="195288"/>
                  </a:lnTo>
                  <a:lnTo>
                    <a:pt x="5418289" y="201929"/>
                  </a:lnTo>
                  <a:lnTo>
                    <a:pt x="5412066" y="201929"/>
                  </a:lnTo>
                  <a:lnTo>
                    <a:pt x="5403811" y="201422"/>
                  </a:lnTo>
                  <a:lnTo>
                    <a:pt x="5393397" y="200406"/>
                  </a:lnTo>
                  <a:lnTo>
                    <a:pt x="5393397" y="313944"/>
                  </a:lnTo>
                  <a:lnTo>
                    <a:pt x="5338660" y="313944"/>
                  </a:lnTo>
                  <a:lnTo>
                    <a:pt x="5338660" y="5587"/>
                  </a:lnTo>
                  <a:lnTo>
                    <a:pt x="5363163" y="4587"/>
                  </a:lnTo>
                  <a:lnTo>
                    <a:pt x="5381999" y="3873"/>
                  </a:lnTo>
                  <a:lnTo>
                    <a:pt x="5395167" y="3444"/>
                  </a:lnTo>
                  <a:lnTo>
                    <a:pt x="5402668" y="3301"/>
                  </a:lnTo>
                  <a:close/>
                </a:path>
                <a:path w="5788660" h="319405">
                  <a:moveTo>
                    <a:pt x="3512908" y="3301"/>
                  </a:moveTo>
                  <a:lnTo>
                    <a:pt x="3576123" y="8921"/>
                  </a:lnTo>
                  <a:lnTo>
                    <a:pt x="3619715" y="25781"/>
                  </a:lnTo>
                  <a:lnTo>
                    <a:pt x="3645084" y="54435"/>
                  </a:lnTo>
                  <a:lnTo>
                    <a:pt x="3653497" y="95758"/>
                  </a:lnTo>
                  <a:lnTo>
                    <a:pt x="3645687" y="142190"/>
                  </a:lnTo>
                  <a:lnTo>
                    <a:pt x="3622255" y="175371"/>
                  </a:lnTo>
                  <a:lnTo>
                    <a:pt x="3583203" y="195288"/>
                  </a:lnTo>
                  <a:lnTo>
                    <a:pt x="3528529" y="201929"/>
                  </a:lnTo>
                  <a:lnTo>
                    <a:pt x="3522306" y="201929"/>
                  </a:lnTo>
                  <a:lnTo>
                    <a:pt x="3514051" y="201422"/>
                  </a:lnTo>
                  <a:lnTo>
                    <a:pt x="3503637" y="200406"/>
                  </a:lnTo>
                  <a:lnTo>
                    <a:pt x="3503637" y="313944"/>
                  </a:lnTo>
                  <a:lnTo>
                    <a:pt x="3448900" y="313944"/>
                  </a:lnTo>
                  <a:lnTo>
                    <a:pt x="3448900" y="5587"/>
                  </a:lnTo>
                  <a:lnTo>
                    <a:pt x="3473403" y="4587"/>
                  </a:lnTo>
                  <a:lnTo>
                    <a:pt x="3492239" y="3873"/>
                  </a:lnTo>
                  <a:lnTo>
                    <a:pt x="3505407" y="3444"/>
                  </a:lnTo>
                  <a:lnTo>
                    <a:pt x="3512908" y="3301"/>
                  </a:lnTo>
                  <a:close/>
                </a:path>
                <a:path w="5788660" h="319405">
                  <a:moveTo>
                    <a:pt x="385673" y="3301"/>
                  </a:moveTo>
                  <a:lnTo>
                    <a:pt x="446085" y="13192"/>
                  </a:lnTo>
                  <a:lnTo>
                    <a:pt x="492544" y="42799"/>
                  </a:lnTo>
                  <a:lnTo>
                    <a:pt x="522158" y="88709"/>
                  </a:lnTo>
                  <a:lnTo>
                    <a:pt x="532028" y="147574"/>
                  </a:lnTo>
                  <a:lnTo>
                    <a:pt x="527576" y="198394"/>
                  </a:lnTo>
                  <a:lnTo>
                    <a:pt x="514222" y="239982"/>
                  </a:lnTo>
                  <a:lnTo>
                    <a:pt x="491964" y="272335"/>
                  </a:lnTo>
                  <a:lnTo>
                    <a:pt x="460803" y="295449"/>
                  </a:lnTo>
                  <a:lnTo>
                    <a:pt x="420737" y="309319"/>
                  </a:lnTo>
                  <a:lnTo>
                    <a:pt x="371767" y="313944"/>
                  </a:lnTo>
                  <a:lnTo>
                    <a:pt x="303326" y="313944"/>
                  </a:lnTo>
                  <a:lnTo>
                    <a:pt x="303326" y="5587"/>
                  </a:lnTo>
                  <a:lnTo>
                    <a:pt x="333034" y="4587"/>
                  </a:lnTo>
                  <a:lnTo>
                    <a:pt x="356663" y="3873"/>
                  </a:lnTo>
                  <a:lnTo>
                    <a:pt x="374210" y="3444"/>
                  </a:lnTo>
                  <a:lnTo>
                    <a:pt x="385673" y="3301"/>
                  </a:lnTo>
                  <a:close/>
                </a:path>
                <a:path w="5788660" h="319405">
                  <a:moveTo>
                    <a:pt x="3787355" y="2286"/>
                  </a:moveTo>
                  <a:lnTo>
                    <a:pt x="3838769" y="7975"/>
                  </a:lnTo>
                  <a:lnTo>
                    <a:pt x="3875478" y="25034"/>
                  </a:lnTo>
                  <a:lnTo>
                    <a:pt x="3897494" y="53453"/>
                  </a:lnTo>
                  <a:lnTo>
                    <a:pt x="3904830" y="93218"/>
                  </a:lnTo>
                  <a:lnTo>
                    <a:pt x="3903828" y="106624"/>
                  </a:lnTo>
                  <a:lnTo>
                    <a:pt x="3888701" y="143128"/>
                  </a:lnTo>
                  <a:lnTo>
                    <a:pt x="3859573" y="169507"/>
                  </a:lnTo>
                  <a:lnTo>
                    <a:pt x="3847807" y="175006"/>
                  </a:lnTo>
                  <a:lnTo>
                    <a:pt x="3938993" y="313944"/>
                  </a:lnTo>
                  <a:lnTo>
                    <a:pt x="3875747" y="313944"/>
                  </a:lnTo>
                  <a:lnTo>
                    <a:pt x="3793451" y="186562"/>
                  </a:lnTo>
                  <a:lnTo>
                    <a:pt x="3786639" y="186396"/>
                  </a:lnTo>
                  <a:lnTo>
                    <a:pt x="3778577" y="186086"/>
                  </a:lnTo>
                  <a:lnTo>
                    <a:pt x="3769252" y="185634"/>
                  </a:lnTo>
                  <a:lnTo>
                    <a:pt x="3758653" y="185038"/>
                  </a:lnTo>
                  <a:lnTo>
                    <a:pt x="3758653" y="313944"/>
                  </a:lnTo>
                  <a:lnTo>
                    <a:pt x="3701884" y="313944"/>
                  </a:lnTo>
                  <a:lnTo>
                    <a:pt x="3701884" y="5461"/>
                  </a:lnTo>
                  <a:lnTo>
                    <a:pt x="3705815" y="5363"/>
                  </a:lnTo>
                  <a:lnTo>
                    <a:pt x="3713045" y="5064"/>
                  </a:lnTo>
                  <a:lnTo>
                    <a:pt x="3723584" y="4550"/>
                  </a:lnTo>
                  <a:lnTo>
                    <a:pt x="3737444" y="3810"/>
                  </a:lnTo>
                  <a:lnTo>
                    <a:pt x="3752137" y="3143"/>
                  </a:lnTo>
                  <a:lnTo>
                    <a:pt x="3765353" y="2666"/>
                  </a:lnTo>
                  <a:lnTo>
                    <a:pt x="3777092" y="2381"/>
                  </a:lnTo>
                  <a:lnTo>
                    <a:pt x="3787355" y="2286"/>
                  </a:lnTo>
                  <a:close/>
                </a:path>
                <a:path w="5788660" h="319405">
                  <a:moveTo>
                    <a:pt x="1692744" y="1270"/>
                  </a:moveTo>
                  <a:lnTo>
                    <a:pt x="1716747" y="1270"/>
                  </a:lnTo>
                  <a:lnTo>
                    <a:pt x="1840699" y="313944"/>
                  </a:lnTo>
                  <a:lnTo>
                    <a:pt x="1780247" y="313944"/>
                  </a:lnTo>
                  <a:lnTo>
                    <a:pt x="1757768" y="251460"/>
                  </a:lnTo>
                  <a:lnTo>
                    <a:pt x="1652104" y="251460"/>
                  </a:lnTo>
                  <a:lnTo>
                    <a:pt x="1630641" y="313944"/>
                  </a:lnTo>
                  <a:lnTo>
                    <a:pt x="1569681" y="313944"/>
                  </a:lnTo>
                  <a:lnTo>
                    <a:pt x="1692744" y="1270"/>
                  </a:lnTo>
                  <a:close/>
                </a:path>
                <a:path w="5788660" h="319405">
                  <a:moveTo>
                    <a:pt x="909408" y="1270"/>
                  </a:moveTo>
                  <a:lnTo>
                    <a:pt x="933411" y="1270"/>
                  </a:lnTo>
                  <a:lnTo>
                    <a:pt x="1057363" y="313944"/>
                  </a:lnTo>
                  <a:lnTo>
                    <a:pt x="996911" y="313944"/>
                  </a:lnTo>
                  <a:lnTo>
                    <a:pt x="974432" y="251460"/>
                  </a:lnTo>
                  <a:lnTo>
                    <a:pt x="868768" y="251460"/>
                  </a:lnTo>
                  <a:lnTo>
                    <a:pt x="847305" y="313944"/>
                  </a:lnTo>
                  <a:lnTo>
                    <a:pt x="786345" y="313944"/>
                  </a:lnTo>
                  <a:lnTo>
                    <a:pt x="909408" y="1270"/>
                  </a:lnTo>
                  <a:close/>
                </a:path>
                <a:path w="5788660" h="319405">
                  <a:moveTo>
                    <a:pt x="122986" y="1270"/>
                  </a:moveTo>
                  <a:lnTo>
                    <a:pt x="146989" y="1270"/>
                  </a:lnTo>
                  <a:lnTo>
                    <a:pt x="271030" y="313944"/>
                  </a:lnTo>
                  <a:lnTo>
                    <a:pt x="210591" y="313944"/>
                  </a:lnTo>
                  <a:lnTo>
                    <a:pt x="188061" y="251460"/>
                  </a:lnTo>
                  <a:lnTo>
                    <a:pt x="82334" y="251460"/>
                  </a:lnTo>
                  <a:lnTo>
                    <a:pt x="60858" y="313944"/>
                  </a:lnTo>
                  <a:lnTo>
                    <a:pt x="0" y="313944"/>
                  </a:lnTo>
                  <a:lnTo>
                    <a:pt x="122986" y="1270"/>
                  </a:lnTo>
                  <a:close/>
                </a:path>
                <a:path w="5788660" h="319405">
                  <a:moveTo>
                    <a:pt x="2487383" y="126"/>
                  </a:moveTo>
                  <a:lnTo>
                    <a:pt x="2512363" y="1387"/>
                  </a:lnTo>
                  <a:lnTo>
                    <a:pt x="2533770" y="5159"/>
                  </a:lnTo>
                  <a:lnTo>
                    <a:pt x="2551606" y="11431"/>
                  </a:lnTo>
                  <a:lnTo>
                    <a:pt x="2565869" y="20193"/>
                  </a:lnTo>
                  <a:lnTo>
                    <a:pt x="2549232" y="67310"/>
                  </a:lnTo>
                  <a:lnTo>
                    <a:pt x="2534637" y="58308"/>
                  </a:lnTo>
                  <a:lnTo>
                    <a:pt x="2519626" y="51879"/>
                  </a:lnTo>
                  <a:lnTo>
                    <a:pt x="2504209" y="48021"/>
                  </a:lnTo>
                  <a:lnTo>
                    <a:pt x="2488399" y="46736"/>
                  </a:lnTo>
                  <a:lnTo>
                    <a:pt x="2479494" y="47357"/>
                  </a:lnTo>
                  <a:lnTo>
                    <a:pt x="2449293" y="75057"/>
                  </a:lnTo>
                  <a:lnTo>
                    <a:pt x="2448648" y="82676"/>
                  </a:lnTo>
                  <a:lnTo>
                    <a:pt x="2452316" y="96113"/>
                  </a:lnTo>
                  <a:lnTo>
                    <a:pt x="2463317" y="109775"/>
                  </a:lnTo>
                  <a:lnTo>
                    <a:pt x="2481653" y="123699"/>
                  </a:lnTo>
                  <a:lnTo>
                    <a:pt x="2507322" y="137922"/>
                  </a:lnTo>
                  <a:lnTo>
                    <a:pt x="2521755" y="145321"/>
                  </a:lnTo>
                  <a:lnTo>
                    <a:pt x="2534008" y="152447"/>
                  </a:lnTo>
                  <a:lnTo>
                    <a:pt x="2564107" y="179546"/>
                  </a:lnTo>
                  <a:lnTo>
                    <a:pt x="2579534" y="223081"/>
                  </a:lnTo>
                  <a:lnTo>
                    <a:pt x="2579966" y="233299"/>
                  </a:lnTo>
                  <a:lnTo>
                    <a:pt x="2578131" y="251229"/>
                  </a:lnTo>
                  <a:lnTo>
                    <a:pt x="2550502" y="295021"/>
                  </a:lnTo>
                  <a:lnTo>
                    <a:pt x="2515816" y="313134"/>
                  </a:lnTo>
                  <a:lnTo>
                    <a:pt x="2471127" y="319150"/>
                  </a:lnTo>
                  <a:lnTo>
                    <a:pt x="2450105" y="317767"/>
                  </a:lnTo>
                  <a:lnTo>
                    <a:pt x="2430106" y="313610"/>
                  </a:lnTo>
                  <a:lnTo>
                    <a:pt x="2411156" y="306667"/>
                  </a:lnTo>
                  <a:lnTo>
                    <a:pt x="2393276" y="296925"/>
                  </a:lnTo>
                  <a:lnTo>
                    <a:pt x="2413469" y="247776"/>
                  </a:lnTo>
                  <a:lnTo>
                    <a:pt x="2429610" y="257758"/>
                  </a:lnTo>
                  <a:lnTo>
                    <a:pt x="2445632" y="264858"/>
                  </a:lnTo>
                  <a:lnTo>
                    <a:pt x="2461511" y="269101"/>
                  </a:lnTo>
                  <a:lnTo>
                    <a:pt x="2477223" y="270510"/>
                  </a:lnTo>
                  <a:lnTo>
                    <a:pt x="2498319" y="268412"/>
                  </a:lnTo>
                  <a:lnTo>
                    <a:pt x="2513403" y="262112"/>
                  </a:lnTo>
                  <a:lnTo>
                    <a:pt x="2522461" y="251596"/>
                  </a:lnTo>
                  <a:lnTo>
                    <a:pt x="2525483" y="236854"/>
                  </a:lnTo>
                  <a:lnTo>
                    <a:pt x="2524769" y="229044"/>
                  </a:lnTo>
                  <a:lnTo>
                    <a:pt x="2496734" y="191595"/>
                  </a:lnTo>
                  <a:lnTo>
                    <a:pt x="2450978" y="166149"/>
                  </a:lnTo>
                  <a:lnTo>
                    <a:pt x="2437568" y="158448"/>
                  </a:lnTo>
                  <a:lnTo>
                    <a:pt x="2408548" y="132810"/>
                  </a:lnTo>
                  <a:lnTo>
                    <a:pt x="2394318" y="92517"/>
                  </a:lnTo>
                  <a:lnTo>
                    <a:pt x="2393911" y="83185"/>
                  </a:lnTo>
                  <a:lnTo>
                    <a:pt x="2395535" y="66039"/>
                  </a:lnTo>
                  <a:lnTo>
                    <a:pt x="2420073" y="23749"/>
                  </a:lnTo>
                  <a:lnTo>
                    <a:pt x="2467758" y="1603"/>
                  </a:lnTo>
                  <a:lnTo>
                    <a:pt x="2487383" y="126"/>
                  </a:lnTo>
                  <a:close/>
                </a:path>
                <a:path w="5788660" h="319405">
                  <a:moveTo>
                    <a:pt x="2014562" y="126"/>
                  </a:moveTo>
                  <a:lnTo>
                    <a:pt x="2038968" y="2030"/>
                  </a:lnTo>
                  <a:lnTo>
                    <a:pt x="2061505" y="7731"/>
                  </a:lnTo>
                  <a:lnTo>
                    <a:pt x="2082160" y="17218"/>
                  </a:lnTo>
                  <a:lnTo>
                    <a:pt x="2100922" y="30479"/>
                  </a:lnTo>
                  <a:lnTo>
                    <a:pt x="2077935" y="74549"/>
                  </a:lnTo>
                  <a:lnTo>
                    <a:pt x="2072433" y="70189"/>
                  </a:lnTo>
                  <a:lnTo>
                    <a:pt x="2065632" y="65865"/>
                  </a:lnTo>
                  <a:lnTo>
                    <a:pt x="2029263" y="50927"/>
                  </a:lnTo>
                  <a:lnTo>
                    <a:pt x="2013292" y="48768"/>
                  </a:lnTo>
                  <a:lnTo>
                    <a:pt x="1991740" y="50696"/>
                  </a:lnTo>
                  <a:lnTo>
                    <a:pt x="1955875" y="66127"/>
                  </a:lnTo>
                  <a:lnTo>
                    <a:pt x="1929963" y="96369"/>
                  </a:lnTo>
                  <a:lnTo>
                    <a:pt x="1916766" y="137707"/>
                  </a:lnTo>
                  <a:lnTo>
                    <a:pt x="1915121" y="162306"/>
                  </a:lnTo>
                  <a:lnTo>
                    <a:pt x="1916741" y="185717"/>
                  </a:lnTo>
                  <a:lnTo>
                    <a:pt x="1929695" y="225063"/>
                  </a:lnTo>
                  <a:lnTo>
                    <a:pt x="1955057" y="253954"/>
                  </a:lnTo>
                  <a:lnTo>
                    <a:pt x="2011260" y="270510"/>
                  </a:lnTo>
                  <a:lnTo>
                    <a:pt x="2025211" y="269509"/>
                  </a:lnTo>
                  <a:lnTo>
                    <a:pt x="2059393" y="193928"/>
                  </a:lnTo>
                  <a:lnTo>
                    <a:pt x="2016721" y="193928"/>
                  </a:lnTo>
                  <a:lnTo>
                    <a:pt x="2016721" y="147193"/>
                  </a:lnTo>
                  <a:lnTo>
                    <a:pt x="2114130" y="147193"/>
                  </a:lnTo>
                  <a:lnTo>
                    <a:pt x="2114130" y="285241"/>
                  </a:lnTo>
                  <a:lnTo>
                    <a:pt x="2078447" y="305333"/>
                  </a:lnTo>
                  <a:lnTo>
                    <a:pt x="2032946" y="316944"/>
                  </a:lnTo>
                  <a:lnTo>
                    <a:pt x="2002370" y="319150"/>
                  </a:lnTo>
                  <a:lnTo>
                    <a:pt x="1970938" y="316436"/>
                  </a:lnTo>
                  <a:lnTo>
                    <a:pt x="1918360" y="294719"/>
                  </a:lnTo>
                  <a:lnTo>
                    <a:pt x="1880212" y="252239"/>
                  </a:lnTo>
                  <a:lnTo>
                    <a:pt x="1860781" y="194760"/>
                  </a:lnTo>
                  <a:lnTo>
                    <a:pt x="1858352" y="160782"/>
                  </a:lnTo>
                  <a:lnTo>
                    <a:pt x="1860996" y="126805"/>
                  </a:lnTo>
                  <a:lnTo>
                    <a:pt x="1882141" y="68806"/>
                  </a:lnTo>
                  <a:lnTo>
                    <a:pt x="1923622" y="25255"/>
                  </a:lnTo>
                  <a:lnTo>
                    <a:pt x="1980582" y="2915"/>
                  </a:lnTo>
                  <a:lnTo>
                    <a:pt x="2014562" y="126"/>
                  </a:lnTo>
                  <a:close/>
                </a:path>
                <a:path w="5788660" h="319405">
                  <a:moveTo>
                    <a:pt x="4624412" y="0"/>
                  </a:moveTo>
                  <a:lnTo>
                    <a:pt x="4683182" y="10302"/>
                  </a:lnTo>
                  <a:lnTo>
                    <a:pt x="4726139" y="41275"/>
                  </a:lnTo>
                  <a:lnTo>
                    <a:pt x="4752540" y="90805"/>
                  </a:lnTo>
                  <a:lnTo>
                    <a:pt x="4761318" y="157099"/>
                  </a:lnTo>
                  <a:lnTo>
                    <a:pt x="4759030" y="192434"/>
                  </a:lnTo>
                  <a:lnTo>
                    <a:pt x="4740691" y="251628"/>
                  </a:lnTo>
                  <a:lnTo>
                    <a:pt x="4704303" y="294558"/>
                  </a:lnTo>
                  <a:lnTo>
                    <a:pt x="4652106" y="316414"/>
                  </a:lnTo>
                  <a:lnTo>
                    <a:pt x="4620221" y="319150"/>
                  </a:lnTo>
                  <a:lnTo>
                    <a:pt x="4590980" y="316456"/>
                  </a:lnTo>
                  <a:lnTo>
                    <a:pt x="4543355" y="294826"/>
                  </a:lnTo>
                  <a:lnTo>
                    <a:pt x="4510470" y="252128"/>
                  </a:lnTo>
                  <a:lnTo>
                    <a:pt x="4493896" y="192744"/>
                  </a:lnTo>
                  <a:lnTo>
                    <a:pt x="4491824" y="157099"/>
                  </a:lnTo>
                  <a:lnTo>
                    <a:pt x="4494067" y="125406"/>
                  </a:lnTo>
                  <a:lnTo>
                    <a:pt x="4512077" y="69641"/>
                  </a:lnTo>
                  <a:lnTo>
                    <a:pt x="4547492" y="25610"/>
                  </a:lnTo>
                  <a:lnTo>
                    <a:pt x="4595740" y="2837"/>
                  </a:lnTo>
                  <a:lnTo>
                    <a:pt x="4624412" y="0"/>
                  </a:lnTo>
                  <a:close/>
                </a:path>
                <a:path w="5788660" h="319405">
                  <a:moveTo>
                    <a:pt x="4083392" y="0"/>
                  </a:moveTo>
                  <a:lnTo>
                    <a:pt x="4142162" y="10302"/>
                  </a:lnTo>
                  <a:lnTo>
                    <a:pt x="4185119" y="41275"/>
                  </a:lnTo>
                  <a:lnTo>
                    <a:pt x="4211520" y="90805"/>
                  </a:lnTo>
                  <a:lnTo>
                    <a:pt x="4220298" y="157099"/>
                  </a:lnTo>
                  <a:lnTo>
                    <a:pt x="4218010" y="192434"/>
                  </a:lnTo>
                  <a:lnTo>
                    <a:pt x="4199671" y="251628"/>
                  </a:lnTo>
                  <a:lnTo>
                    <a:pt x="4163283" y="294558"/>
                  </a:lnTo>
                  <a:lnTo>
                    <a:pt x="4111086" y="316414"/>
                  </a:lnTo>
                  <a:lnTo>
                    <a:pt x="4079201" y="319150"/>
                  </a:lnTo>
                  <a:lnTo>
                    <a:pt x="4049960" y="316456"/>
                  </a:lnTo>
                  <a:lnTo>
                    <a:pt x="4002335" y="294826"/>
                  </a:lnTo>
                  <a:lnTo>
                    <a:pt x="3969450" y="252128"/>
                  </a:lnTo>
                  <a:lnTo>
                    <a:pt x="3952876" y="192744"/>
                  </a:lnTo>
                  <a:lnTo>
                    <a:pt x="3950804" y="157099"/>
                  </a:lnTo>
                  <a:lnTo>
                    <a:pt x="3953047" y="125406"/>
                  </a:lnTo>
                  <a:lnTo>
                    <a:pt x="3971057" y="69641"/>
                  </a:lnTo>
                  <a:lnTo>
                    <a:pt x="4006472" y="25610"/>
                  </a:lnTo>
                  <a:lnTo>
                    <a:pt x="4054720" y="2837"/>
                  </a:lnTo>
                  <a:lnTo>
                    <a:pt x="4083392" y="0"/>
                  </a:lnTo>
                  <a:close/>
                </a:path>
                <a:path w="5788660" h="319405">
                  <a:moveTo>
                    <a:pt x="2880956" y="0"/>
                  </a:moveTo>
                  <a:lnTo>
                    <a:pt x="2939726" y="10302"/>
                  </a:lnTo>
                  <a:lnTo>
                    <a:pt x="2982683" y="41275"/>
                  </a:lnTo>
                  <a:lnTo>
                    <a:pt x="3009084" y="90805"/>
                  </a:lnTo>
                  <a:lnTo>
                    <a:pt x="3017862" y="157099"/>
                  </a:lnTo>
                  <a:lnTo>
                    <a:pt x="3015574" y="192434"/>
                  </a:lnTo>
                  <a:lnTo>
                    <a:pt x="2997235" y="251628"/>
                  </a:lnTo>
                  <a:lnTo>
                    <a:pt x="2960847" y="294558"/>
                  </a:lnTo>
                  <a:lnTo>
                    <a:pt x="2908650" y="316414"/>
                  </a:lnTo>
                  <a:lnTo>
                    <a:pt x="2876765" y="319150"/>
                  </a:lnTo>
                  <a:lnTo>
                    <a:pt x="2847524" y="316456"/>
                  </a:lnTo>
                  <a:lnTo>
                    <a:pt x="2799899" y="294826"/>
                  </a:lnTo>
                  <a:lnTo>
                    <a:pt x="2767014" y="252128"/>
                  </a:lnTo>
                  <a:lnTo>
                    <a:pt x="2750440" y="192744"/>
                  </a:lnTo>
                  <a:lnTo>
                    <a:pt x="2748368" y="157099"/>
                  </a:lnTo>
                  <a:lnTo>
                    <a:pt x="2750611" y="125406"/>
                  </a:lnTo>
                  <a:lnTo>
                    <a:pt x="2768621" y="69641"/>
                  </a:lnTo>
                  <a:lnTo>
                    <a:pt x="2804036" y="25610"/>
                  </a:lnTo>
                  <a:lnTo>
                    <a:pt x="2852284" y="2837"/>
                  </a:lnTo>
                  <a:lnTo>
                    <a:pt x="2880956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285851" y="1049147"/>
            <a:ext cx="2857521" cy="321310"/>
            <a:chOff x="533615" y="1049147"/>
            <a:chExt cx="3246120" cy="321310"/>
          </a:xfrm>
        </p:grpSpPr>
        <p:sp>
          <p:nvSpPr>
            <p:cNvPr id="14" name="object 14"/>
            <p:cNvSpPr/>
            <p:nvPr/>
          </p:nvSpPr>
          <p:spPr>
            <a:xfrm>
              <a:off x="534504" y="1050036"/>
              <a:ext cx="3243745" cy="31915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15182" y="1101090"/>
              <a:ext cx="118871" cy="21513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88378" y="1101090"/>
              <a:ext cx="95694" cy="10312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43457" y="1100963"/>
              <a:ext cx="91071" cy="8991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799207" y="1097788"/>
              <a:ext cx="157606" cy="22364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92377" y="1097788"/>
              <a:ext cx="157606" cy="22364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34504" y="1050036"/>
              <a:ext cx="3244215" cy="319405"/>
            </a:xfrm>
            <a:custGeom>
              <a:avLst/>
              <a:gdLst/>
              <a:ahLst/>
              <a:cxnLst/>
              <a:rect l="l" t="t" r="r" b="b"/>
              <a:pathLst>
                <a:path w="3244215" h="319405">
                  <a:moveTo>
                    <a:pt x="3049562" y="5461"/>
                  </a:moveTo>
                  <a:lnTo>
                    <a:pt x="3104299" y="5461"/>
                  </a:lnTo>
                  <a:lnTo>
                    <a:pt x="3104299" y="265302"/>
                  </a:lnTo>
                  <a:lnTo>
                    <a:pt x="3243745" y="265302"/>
                  </a:lnTo>
                  <a:lnTo>
                    <a:pt x="3243745" y="313943"/>
                  </a:lnTo>
                  <a:lnTo>
                    <a:pt x="3049562" y="313943"/>
                  </a:lnTo>
                  <a:lnTo>
                    <a:pt x="3049562" y="5461"/>
                  </a:lnTo>
                  <a:close/>
                </a:path>
                <a:path w="3244215" h="319405">
                  <a:moveTo>
                    <a:pt x="2804198" y="5461"/>
                  </a:moveTo>
                  <a:lnTo>
                    <a:pt x="3001048" y="5461"/>
                  </a:lnTo>
                  <a:lnTo>
                    <a:pt x="3001048" y="54101"/>
                  </a:lnTo>
                  <a:lnTo>
                    <a:pt x="2858935" y="54101"/>
                  </a:lnTo>
                  <a:lnTo>
                    <a:pt x="2858935" y="126364"/>
                  </a:lnTo>
                  <a:lnTo>
                    <a:pt x="2960789" y="126364"/>
                  </a:lnTo>
                  <a:lnTo>
                    <a:pt x="2960789" y="172847"/>
                  </a:lnTo>
                  <a:lnTo>
                    <a:pt x="2858935" y="172847"/>
                  </a:lnTo>
                  <a:lnTo>
                    <a:pt x="2858935" y="265302"/>
                  </a:lnTo>
                  <a:lnTo>
                    <a:pt x="2998762" y="265302"/>
                  </a:lnTo>
                  <a:lnTo>
                    <a:pt x="2998762" y="313943"/>
                  </a:lnTo>
                  <a:lnTo>
                    <a:pt x="2804198" y="313943"/>
                  </a:lnTo>
                  <a:lnTo>
                    <a:pt x="2804198" y="5461"/>
                  </a:lnTo>
                  <a:close/>
                </a:path>
                <a:path w="3244215" h="319405">
                  <a:moveTo>
                    <a:pt x="1936661" y="5461"/>
                  </a:moveTo>
                  <a:lnTo>
                    <a:pt x="1965744" y="5461"/>
                  </a:lnTo>
                  <a:lnTo>
                    <a:pt x="2032546" y="213233"/>
                  </a:lnTo>
                  <a:lnTo>
                    <a:pt x="2097824" y="5461"/>
                  </a:lnTo>
                  <a:lnTo>
                    <a:pt x="2126653" y="5461"/>
                  </a:lnTo>
                  <a:lnTo>
                    <a:pt x="2189645" y="314198"/>
                  </a:lnTo>
                  <a:lnTo>
                    <a:pt x="2136559" y="314198"/>
                  </a:lnTo>
                  <a:lnTo>
                    <a:pt x="2104555" y="147827"/>
                  </a:lnTo>
                  <a:lnTo>
                    <a:pt x="2042452" y="318135"/>
                  </a:lnTo>
                  <a:lnTo>
                    <a:pt x="2022894" y="318135"/>
                  </a:lnTo>
                  <a:lnTo>
                    <a:pt x="1960664" y="147827"/>
                  </a:lnTo>
                  <a:lnTo>
                    <a:pt x="1927390" y="314198"/>
                  </a:lnTo>
                  <a:lnTo>
                    <a:pt x="1874558" y="314198"/>
                  </a:lnTo>
                  <a:lnTo>
                    <a:pt x="1936661" y="5461"/>
                  </a:lnTo>
                  <a:close/>
                </a:path>
                <a:path w="3244215" h="319405">
                  <a:moveTo>
                    <a:pt x="1083602" y="5461"/>
                  </a:moveTo>
                  <a:lnTo>
                    <a:pt x="1280452" y="5461"/>
                  </a:lnTo>
                  <a:lnTo>
                    <a:pt x="1280452" y="54101"/>
                  </a:lnTo>
                  <a:lnTo>
                    <a:pt x="1138339" y="54101"/>
                  </a:lnTo>
                  <a:lnTo>
                    <a:pt x="1138339" y="126364"/>
                  </a:lnTo>
                  <a:lnTo>
                    <a:pt x="1240193" y="126364"/>
                  </a:lnTo>
                  <a:lnTo>
                    <a:pt x="1240193" y="172847"/>
                  </a:lnTo>
                  <a:lnTo>
                    <a:pt x="1138339" y="172847"/>
                  </a:lnTo>
                  <a:lnTo>
                    <a:pt x="1138339" y="265302"/>
                  </a:lnTo>
                  <a:lnTo>
                    <a:pt x="1278166" y="265302"/>
                  </a:lnTo>
                  <a:lnTo>
                    <a:pt x="1278166" y="313943"/>
                  </a:lnTo>
                  <a:lnTo>
                    <a:pt x="1083602" y="313943"/>
                  </a:lnTo>
                  <a:lnTo>
                    <a:pt x="1083602" y="5461"/>
                  </a:lnTo>
                  <a:close/>
                </a:path>
                <a:path w="3244215" h="319405">
                  <a:moveTo>
                    <a:pt x="2609126" y="3301"/>
                  </a:moveTo>
                  <a:lnTo>
                    <a:pt x="2669546" y="13192"/>
                  </a:lnTo>
                  <a:lnTo>
                    <a:pt x="2716060" y="42799"/>
                  </a:lnTo>
                  <a:lnTo>
                    <a:pt x="2745666" y="88709"/>
                  </a:lnTo>
                  <a:lnTo>
                    <a:pt x="2755557" y="147574"/>
                  </a:lnTo>
                  <a:lnTo>
                    <a:pt x="2751102" y="198394"/>
                  </a:lnTo>
                  <a:lnTo>
                    <a:pt x="2737739" y="239982"/>
                  </a:lnTo>
                  <a:lnTo>
                    <a:pt x="2715472" y="272335"/>
                  </a:lnTo>
                  <a:lnTo>
                    <a:pt x="2684305" y="295449"/>
                  </a:lnTo>
                  <a:lnTo>
                    <a:pt x="2644241" y="309319"/>
                  </a:lnTo>
                  <a:lnTo>
                    <a:pt x="2595283" y="313943"/>
                  </a:lnTo>
                  <a:lnTo>
                    <a:pt x="2526830" y="313943"/>
                  </a:lnTo>
                  <a:lnTo>
                    <a:pt x="2526830" y="5587"/>
                  </a:lnTo>
                  <a:lnTo>
                    <a:pt x="2556548" y="4587"/>
                  </a:lnTo>
                  <a:lnTo>
                    <a:pt x="2580170" y="3873"/>
                  </a:lnTo>
                  <a:lnTo>
                    <a:pt x="2597696" y="3444"/>
                  </a:lnTo>
                  <a:lnTo>
                    <a:pt x="2609126" y="3301"/>
                  </a:lnTo>
                  <a:close/>
                </a:path>
                <a:path w="3244215" h="319405">
                  <a:moveTo>
                    <a:pt x="64020" y="3301"/>
                  </a:moveTo>
                  <a:lnTo>
                    <a:pt x="127277" y="8921"/>
                  </a:lnTo>
                  <a:lnTo>
                    <a:pt x="170903" y="25780"/>
                  </a:lnTo>
                  <a:lnTo>
                    <a:pt x="196249" y="54435"/>
                  </a:lnTo>
                  <a:lnTo>
                    <a:pt x="204698" y="95758"/>
                  </a:lnTo>
                  <a:lnTo>
                    <a:pt x="196880" y="142190"/>
                  </a:lnTo>
                  <a:lnTo>
                    <a:pt x="173426" y="175371"/>
                  </a:lnTo>
                  <a:lnTo>
                    <a:pt x="134334" y="195288"/>
                  </a:lnTo>
                  <a:lnTo>
                    <a:pt x="79603" y="201929"/>
                  </a:lnTo>
                  <a:lnTo>
                    <a:pt x="73431" y="201929"/>
                  </a:lnTo>
                  <a:lnTo>
                    <a:pt x="65150" y="201422"/>
                  </a:lnTo>
                  <a:lnTo>
                    <a:pt x="54762" y="200405"/>
                  </a:lnTo>
                  <a:lnTo>
                    <a:pt x="54762" y="313943"/>
                  </a:lnTo>
                  <a:lnTo>
                    <a:pt x="0" y="313943"/>
                  </a:lnTo>
                  <a:lnTo>
                    <a:pt x="0" y="5587"/>
                  </a:lnTo>
                  <a:lnTo>
                    <a:pt x="24538" y="4587"/>
                  </a:lnTo>
                  <a:lnTo>
                    <a:pt x="43387" y="3873"/>
                  </a:lnTo>
                  <a:lnTo>
                    <a:pt x="56548" y="3444"/>
                  </a:lnTo>
                  <a:lnTo>
                    <a:pt x="64020" y="3301"/>
                  </a:lnTo>
                  <a:close/>
                </a:path>
                <a:path w="3244215" h="319405">
                  <a:moveTo>
                    <a:pt x="338493" y="2286"/>
                  </a:moveTo>
                  <a:lnTo>
                    <a:pt x="389899" y="7975"/>
                  </a:lnTo>
                  <a:lnTo>
                    <a:pt x="426618" y="25034"/>
                  </a:lnTo>
                  <a:lnTo>
                    <a:pt x="448649" y="53453"/>
                  </a:lnTo>
                  <a:lnTo>
                    <a:pt x="455993" y="93217"/>
                  </a:lnTo>
                  <a:lnTo>
                    <a:pt x="454981" y="106624"/>
                  </a:lnTo>
                  <a:lnTo>
                    <a:pt x="439788" y="143128"/>
                  </a:lnTo>
                  <a:lnTo>
                    <a:pt x="410722" y="169507"/>
                  </a:lnTo>
                  <a:lnTo>
                    <a:pt x="398932" y="175005"/>
                  </a:lnTo>
                  <a:lnTo>
                    <a:pt x="490118" y="313943"/>
                  </a:lnTo>
                  <a:lnTo>
                    <a:pt x="426935" y="313943"/>
                  </a:lnTo>
                  <a:lnTo>
                    <a:pt x="344589" y="186562"/>
                  </a:lnTo>
                  <a:lnTo>
                    <a:pt x="337759" y="186396"/>
                  </a:lnTo>
                  <a:lnTo>
                    <a:pt x="329691" y="186086"/>
                  </a:lnTo>
                  <a:lnTo>
                    <a:pt x="320386" y="185634"/>
                  </a:lnTo>
                  <a:lnTo>
                    <a:pt x="309841" y="185038"/>
                  </a:lnTo>
                  <a:lnTo>
                    <a:pt x="309841" y="313943"/>
                  </a:lnTo>
                  <a:lnTo>
                    <a:pt x="252983" y="313943"/>
                  </a:lnTo>
                  <a:lnTo>
                    <a:pt x="252983" y="5461"/>
                  </a:lnTo>
                  <a:lnTo>
                    <a:pt x="256951" y="5363"/>
                  </a:lnTo>
                  <a:lnTo>
                    <a:pt x="264206" y="5064"/>
                  </a:lnTo>
                  <a:lnTo>
                    <a:pt x="274749" y="4550"/>
                  </a:lnTo>
                  <a:lnTo>
                    <a:pt x="288582" y="3810"/>
                  </a:lnTo>
                  <a:lnTo>
                    <a:pt x="303310" y="3143"/>
                  </a:lnTo>
                  <a:lnTo>
                    <a:pt x="316537" y="2666"/>
                  </a:lnTo>
                  <a:lnTo>
                    <a:pt x="328265" y="2381"/>
                  </a:lnTo>
                  <a:lnTo>
                    <a:pt x="338493" y="2286"/>
                  </a:lnTo>
                  <a:close/>
                </a:path>
                <a:path w="3244215" h="319405">
                  <a:moveTo>
                    <a:pt x="1629321" y="126"/>
                  </a:moveTo>
                  <a:lnTo>
                    <a:pt x="1654300" y="1387"/>
                  </a:lnTo>
                  <a:lnTo>
                    <a:pt x="1675707" y="5159"/>
                  </a:lnTo>
                  <a:lnTo>
                    <a:pt x="1693543" y="11431"/>
                  </a:lnTo>
                  <a:lnTo>
                    <a:pt x="1707807" y="20192"/>
                  </a:lnTo>
                  <a:lnTo>
                    <a:pt x="1691170" y="67310"/>
                  </a:lnTo>
                  <a:lnTo>
                    <a:pt x="1676575" y="58308"/>
                  </a:lnTo>
                  <a:lnTo>
                    <a:pt x="1661563" y="51879"/>
                  </a:lnTo>
                  <a:lnTo>
                    <a:pt x="1646146" y="48021"/>
                  </a:lnTo>
                  <a:lnTo>
                    <a:pt x="1630337" y="46736"/>
                  </a:lnTo>
                  <a:lnTo>
                    <a:pt x="1621431" y="47357"/>
                  </a:lnTo>
                  <a:lnTo>
                    <a:pt x="1591231" y="75057"/>
                  </a:lnTo>
                  <a:lnTo>
                    <a:pt x="1590586" y="82676"/>
                  </a:lnTo>
                  <a:lnTo>
                    <a:pt x="1594253" y="96113"/>
                  </a:lnTo>
                  <a:lnTo>
                    <a:pt x="1605254" y="109775"/>
                  </a:lnTo>
                  <a:lnTo>
                    <a:pt x="1623590" y="123699"/>
                  </a:lnTo>
                  <a:lnTo>
                    <a:pt x="1649260" y="137922"/>
                  </a:lnTo>
                  <a:lnTo>
                    <a:pt x="1663692" y="145321"/>
                  </a:lnTo>
                  <a:lnTo>
                    <a:pt x="1675945" y="152447"/>
                  </a:lnTo>
                  <a:lnTo>
                    <a:pt x="1706044" y="179546"/>
                  </a:lnTo>
                  <a:lnTo>
                    <a:pt x="1721471" y="223081"/>
                  </a:lnTo>
                  <a:lnTo>
                    <a:pt x="1721904" y="233299"/>
                  </a:lnTo>
                  <a:lnTo>
                    <a:pt x="1720068" y="251229"/>
                  </a:lnTo>
                  <a:lnTo>
                    <a:pt x="1692440" y="295021"/>
                  </a:lnTo>
                  <a:lnTo>
                    <a:pt x="1657753" y="313134"/>
                  </a:lnTo>
                  <a:lnTo>
                    <a:pt x="1613065" y="319150"/>
                  </a:lnTo>
                  <a:lnTo>
                    <a:pt x="1592042" y="317767"/>
                  </a:lnTo>
                  <a:lnTo>
                    <a:pt x="1572044" y="313610"/>
                  </a:lnTo>
                  <a:lnTo>
                    <a:pt x="1553093" y="306667"/>
                  </a:lnTo>
                  <a:lnTo>
                    <a:pt x="1535214" y="296925"/>
                  </a:lnTo>
                  <a:lnTo>
                    <a:pt x="1555407" y="247776"/>
                  </a:lnTo>
                  <a:lnTo>
                    <a:pt x="1571548" y="257758"/>
                  </a:lnTo>
                  <a:lnTo>
                    <a:pt x="1587569" y="264858"/>
                  </a:lnTo>
                  <a:lnTo>
                    <a:pt x="1603448" y="269101"/>
                  </a:lnTo>
                  <a:lnTo>
                    <a:pt x="1619161" y="270510"/>
                  </a:lnTo>
                  <a:lnTo>
                    <a:pt x="1640256" y="268412"/>
                  </a:lnTo>
                  <a:lnTo>
                    <a:pt x="1655340" y="262112"/>
                  </a:lnTo>
                  <a:lnTo>
                    <a:pt x="1664398" y="251596"/>
                  </a:lnTo>
                  <a:lnTo>
                    <a:pt x="1667421" y="236854"/>
                  </a:lnTo>
                  <a:lnTo>
                    <a:pt x="1666706" y="229044"/>
                  </a:lnTo>
                  <a:lnTo>
                    <a:pt x="1638671" y="191595"/>
                  </a:lnTo>
                  <a:lnTo>
                    <a:pt x="1592915" y="166149"/>
                  </a:lnTo>
                  <a:lnTo>
                    <a:pt x="1579505" y="158448"/>
                  </a:lnTo>
                  <a:lnTo>
                    <a:pt x="1550485" y="132810"/>
                  </a:lnTo>
                  <a:lnTo>
                    <a:pt x="1536255" y="92517"/>
                  </a:lnTo>
                  <a:lnTo>
                    <a:pt x="1535849" y="83185"/>
                  </a:lnTo>
                  <a:lnTo>
                    <a:pt x="1537472" y="66039"/>
                  </a:lnTo>
                  <a:lnTo>
                    <a:pt x="1562011" y="23749"/>
                  </a:lnTo>
                  <a:lnTo>
                    <a:pt x="1609695" y="1603"/>
                  </a:lnTo>
                  <a:lnTo>
                    <a:pt x="1629321" y="126"/>
                  </a:lnTo>
                  <a:close/>
                </a:path>
                <a:path w="3244215" h="319405">
                  <a:moveTo>
                    <a:pt x="1408341" y="126"/>
                  </a:moveTo>
                  <a:lnTo>
                    <a:pt x="1433320" y="1387"/>
                  </a:lnTo>
                  <a:lnTo>
                    <a:pt x="1454727" y="5159"/>
                  </a:lnTo>
                  <a:lnTo>
                    <a:pt x="1472563" y="11431"/>
                  </a:lnTo>
                  <a:lnTo>
                    <a:pt x="1486827" y="20192"/>
                  </a:lnTo>
                  <a:lnTo>
                    <a:pt x="1470190" y="67310"/>
                  </a:lnTo>
                  <a:lnTo>
                    <a:pt x="1455595" y="58308"/>
                  </a:lnTo>
                  <a:lnTo>
                    <a:pt x="1440583" y="51879"/>
                  </a:lnTo>
                  <a:lnTo>
                    <a:pt x="1425166" y="48021"/>
                  </a:lnTo>
                  <a:lnTo>
                    <a:pt x="1409357" y="46736"/>
                  </a:lnTo>
                  <a:lnTo>
                    <a:pt x="1400451" y="47357"/>
                  </a:lnTo>
                  <a:lnTo>
                    <a:pt x="1370251" y="75057"/>
                  </a:lnTo>
                  <a:lnTo>
                    <a:pt x="1369606" y="82676"/>
                  </a:lnTo>
                  <a:lnTo>
                    <a:pt x="1373273" y="96113"/>
                  </a:lnTo>
                  <a:lnTo>
                    <a:pt x="1384274" y="109775"/>
                  </a:lnTo>
                  <a:lnTo>
                    <a:pt x="1402610" y="123699"/>
                  </a:lnTo>
                  <a:lnTo>
                    <a:pt x="1428280" y="137922"/>
                  </a:lnTo>
                  <a:lnTo>
                    <a:pt x="1442712" y="145321"/>
                  </a:lnTo>
                  <a:lnTo>
                    <a:pt x="1454965" y="152447"/>
                  </a:lnTo>
                  <a:lnTo>
                    <a:pt x="1485064" y="179546"/>
                  </a:lnTo>
                  <a:lnTo>
                    <a:pt x="1500491" y="223081"/>
                  </a:lnTo>
                  <a:lnTo>
                    <a:pt x="1500924" y="233299"/>
                  </a:lnTo>
                  <a:lnTo>
                    <a:pt x="1499088" y="251229"/>
                  </a:lnTo>
                  <a:lnTo>
                    <a:pt x="1471460" y="295021"/>
                  </a:lnTo>
                  <a:lnTo>
                    <a:pt x="1436773" y="313134"/>
                  </a:lnTo>
                  <a:lnTo>
                    <a:pt x="1392085" y="319150"/>
                  </a:lnTo>
                  <a:lnTo>
                    <a:pt x="1371062" y="317767"/>
                  </a:lnTo>
                  <a:lnTo>
                    <a:pt x="1351064" y="313610"/>
                  </a:lnTo>
                  <a:lnTo>
                    <a:pt x="1332113" y="306667"/>
                  </a:lnTo>
                  <a:lnTo>
                    <a:pt x="1314234" y="296925"/>
                  </a:lnTo>
                  <a:lnTo>
                    <a:pt x="1334427" y="247776"/>
                  </a:lnTo>
                  <a:lnTo>
                    <a:pt x="1350568" y="257758"/>
                  </a:lnTo>
                  <a:lnTo>
                    <a:pt x="1366589" y="264858"/>
                  </a:lnTo>
                  <a:lnTo>
                    <a:pt x="1382468" y="269101"/>
                  </a:lnTo>
                  <a:lnTo>
                    <a:pt x="1398181" y="270510"/>
                  </a:lnTo>
                  <a:lnTo>
                    <a:pt x="1419276" y="268412"/>
                  </a:lnTo>
                  <a:lnTo>
                    <a:pt x="1434360" y="262112"/>
                  </a:lnTo>
                  <a:lnTo>
                    <a:pt x="1443418" y="251596"/>
                  </a:lnTo>
                  <a:lnTo>
                    <a:pt x="1446441" y="236854"/>
                  </a:lnTo>
                  <a:lnTo>
                    <a:pt x="1445726" y="229044"/>
                  </a:lnTo>
                  <a:lnTo>
                    <a:pt x="1417691" y="191595"/>
                  </a:lnTo>
                  <a:lnTo>
                    <a:pt x="1371935" y="166149"/>
                  </a:lnTo>
                  <a:lnTo>
                    <a:pt x="1358525" y="158448"/>
                  </a:lnTo>
                  <a:lnTo>
                    <a:pt x="1329505" y="132810"/>
                  </a:lnTo>
                  <a:lnTo>
                    <a:pt x="1315275" y="92517"/>
                  </a:lnTo>
                  <a:lnTo>
                    <a:pt x="1314869" y="83185"/>
                  </a:lnTo>
                  <a:lnTo>
                    <a:pt x="1316492" y="66039"/>
                  </a:lnTo>
                  <a:lnTo>
                    <a:pt x="1341031" y="23749"/>
                  </a:lnTo>
                  <a:lnTo>
                    <a:pt x="1388715" y="1603"/>
                  </a:lnTo>
                  <a:lnTo>
                    <a:pt x="1408341" y="126"/>
                  </a:lnTo>
                  <a:close/>
                </a:path>
                <a:path w="3244215" h="319405">
                  <a:moveTo>
                    <a:pt x="946442" y="126"/>
                  </a:moveTo>
                  <a:lnTo>
                    <a:pt x="971683" y="1484"/>
                  </a:lnTo>
                  <a:lnTo>
                    <a:pt x="994257" y="5556"/>
                  </a:lnTo>
                  <a:lnTo>
                    <a:pt x="1014164" y="12342"/>
                  </a:lnTo>
                  <a:lnTo>
                    <a:pt x="1031405" y="21843"/>
                  </a:lnTo>
                  <a:lnTo>
                    <a:pt x="1008799" y="67183"/>
                  </a:lnTo>
                  <a:lnTo>
                    <a:pt x="998252" y="59108"/>
                  </a:lnTo>
                  <a:lnTo>
                    <a:pt x="984907" y="53355"/>
                  </a:lnTo>
                  <a:lnTo>
                    <a:pt x="968776" y="49912"/>
                  </a:lnTo>
                  <a:lnTo>
                    <a:pt x="949871" y="48767"/>
                  </a:lnTo>
                  <a:lnTo>
                    <a:pt x="931487" y="50792"/>
                  </a:lnTo>
                  <a:lnTo>
                    <a:pt x="886625" y="81152"/>
                  </a:lnTo>
                  <a:lnTo>
                    <a:pt x="868162" y="117760"/>
                  </a:lnTo>
                  <a:lnTo>
                    <a:pt x="861987" y="162940"/>
                  </a:lnTo>
                  <a:lnTo>
                    <a:pt x="863415" y="186422"/>
                  </a:lnTo>
                  <a:lnTo>
                    <a:pt x="874845" y="225716"/>
                  </a:lnTo>
                  <a:lnTo>
                    <a:pt x="911517" y="263271"/>
                  </a:lnTo>
                  <a:lnTo>
                    <a:pt x="945807" y="270510"/>
                  </a:lnTo>
                  <a:lnTo>
                    <a:pt x="966430" y="268577"/>
                  </a:lnTo>
                  <a:lnTo>
                    <a:pt x="984684" y="262763"/>
                  </a:lnTo>
                  <a:lnTo>
                    <a:pt x="1000581" y="253043"/>
                  </a:lnTo>
                  <a:lnTo>
                    <a:pt x="1014133" y="239394"/>
                  </a:lnTo>
                  <a:lnTo>
                    <a:pt x="1039533" y="283590"/>
                  </a:lnTo>
                  <a:lnTo>
                    <a:pt x="1020838" y="299166"/>
                  </a:lnTo>
                  <a:lnTo>
                    <a:pt x="998273" y="310276"/>
                  </a:lnTo>
                  <a:lnTo>
                    <a:pt x="971828" y="316934"/>
                  </a:lnTo>
                  <a:lnTo>
                    <a:pt x="941489" y="319150"/>
                  </a:lnTo>
                  <a:lnTo>
                    <a:pt x="910915" y="316503"/>
                  </a:lnTo>
                  <a:lnTo>
                    <a:pt x="860675" y="295255"/>
                  </a:lnTo>
                  <a:lnTo>
                    <a:pt x="825363" y="253434"/>
                  </a:lnTo>
                  <a:lnTo>
                    <a:pt x="807456" y="195470"/>
                  </a:lnTo>
                  <a:lnTo>
                    <a:pt x="805218" y="160654"/>
                  </a:lnTo>
                  <a:lnTo>
                    <a:pt x="807694" y="127845"/>
                  </a:lnTo>
                  <a:lnTo>
                    <a:pt x="827506" y="70608"/>
                  </a:lnTo>
                  <a:lnTo>
                    <a:pt x="866110" y="26058"/>
                  </a:lnTo>
                  <a:lnTo>
                    <a:pt x="916886" y="3008"/>
                  </a:lnTo>
                  <a:lnTo>
                    <a:pt x="946442" y="126"/>
                  </a:lnTo>
                  <a:close/>
                </a:path>
                <a:path w="3244215" h="319405">
                  <a:moveTo>
                    <a:pt x="2341410" y="0"/>
                  </a:moveTo>
                  <a:lnTo>
                    <a:pt x="2400179" y="10302"/>
                  </a:lnTo>
                  <a:lnTo>
                    <a:pt x="2443137" y="41275"/>
                  </a:lnTo>
                  <a:lnTo>
                    <a:pt x="2469537" y="90804"/>
                  </a:lnTo>
                  <a:lnTo>
                    <a:pt x="2478316" y="157099"/>
                  </a:lnTo>
                  <a:lnTo>
                    <a:pt x="2476028" y="192434"/>
                  </a:lnTo>
                  <a:lnTo>
                    <a:pt x="2457688" y="251628"/>
                  </a:lnTo>
                  <a:lnTo>
                    <a:pt x="2421301" y="294558"/>
                  </a:lnTo>
                  <a:lnTo>
                    <a:pt x="2369104" y="316414"/>
                  </a:lnTo>
                  <a:lnTo>
                    <a:pt x="2337219" y="319150"/>
                  </a:lnTo>
                  <a:lnTo>
                    <a:pt x="2307977" y="316456"/>
                  </a:lnTo>
                  <a:lnTo>
                    <a:pt x="2260352" y="294826"/>
                  </a:lnTo>
                  <a:lnTo>
                    <a:pt x="2227467" y="252128"/>
                  </a:lnTo>
                  <a:lnTo>
                    <a:pt x="2210893" y="192744"/>
                  </a:lnTo>
                  <a:lnTo>
                    <a:pt x="2208822" y="157099"/>
                  </a:lnTo>
                  <a:lnTo>
                    <a:pt x="2211064" y="125406"/>
                  </a:lnTo>
                  <a:lnTo>
                    <a:pt x="2229074" y="69641"/>
                  </a:lnTo>
                  <a:lnTo>
                    <a:pt x="2264489" y="25610"/>
                  </a:lnTo>
                  <a:lnTo>
                    <a:pt x="2312737" y="2837"/>
                  </a:lnTo>
                  <a:lnTo>
                    <a:pt x="2341410" y="0"/>
                  </a:lnTo>
                  <a:close/>
                </a:path>
                <a:path w="3244215" h="319405">
                  <a:moveTo>
                    <a:pt x="634568" y="0"/>
                  </a:moveTo>
                  <a:lnTo>
                    <a:pt x="693270" y="10302"/>
                  </a:lnTo>
                  <a:lnTo>
                    <a:pt x="736257" y="41275"/>
                  </a:lnTo>
                  <a:lnTo>
                    <a:pt x="762657" y="90804"/>
                  </a:lnTo>
                  <a:lnTo>
                    <a:pt x="771436" y="157099"/>
                  </a:lnTo>
                  <a:lnTo>
                    <a:pt x="769147" y="192434"/>
                  </a:lnTo>
                  <a:lnTo>
                    <a:pt x="750797" y="251628"/>
                  </a:lnTo>
                  <a:lnTo>
                    <a:pt x="714405" y="294558"/>
                  </a:lnTo>
                  <a:lnTo>
                    <a:pt x="662232" y="316414"/>
                  </a:lnTo>
                  <a:lnTo>
                    <a:pt x="630364" y="319150"/>
                  </a:lnTo>
                  <a:lnTo>
                    <a:pt x="601105" y="316456"/>
                  </a:lnTo>
                  <a:lnTo>
                    <a:pt x="553456" y="294826"/>
                  </a:lnTo>
                  <a:lnTo>
                    <a:pt x="520554" y="252128"/>
                  </a:lnTo>
                  <a:lnTo>
                    <a:pt x="503975" y="192744"/>
                  </a:lnTo>
                  <a:lnTo>
                    <a:pt x="501903" y="157099"/>
                  </a:lnTo>
                  <a:lnTo>
                    <a:pt x="504161" y="125406"/>
                  </a:lnTo>
                  <a:lnTo>
                    <a:pt x="522215" y="69641"/>
                  </a:lnTo>
                  <a:lnTo>
                    <a:pt x="557590" y="25610"/>
                  </a:lnTo>
                  <a:lnTo>
                    <a:pt x="605872" y="2837"/>
                  </a:lnTo>
                  <a:lnTo>
                    <a:pt x="634568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35940" y="1632331"/>
            <a:ext cx="6668770" cy="31681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450850" indent="-274955">
              <a:lnSpc>
                <a:spcPct val="100000"/>
              </a:lnSpc>
              <a:spcBef>
                <a:spcPts val="105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5" dirty="0">
                <a:latin typeface="+mj-lt"/>
                <a:cs typeface="Trebuchet MS"/>
              </a:rPr>
              <a:t>Interaction </a:t>
            </a:r>
            <a:r>
              <a:rPr sz="2000" dirty="0">
                <a:latin typeface="+mj-lt"/>
                <a:cs typeface="Trebuchet MS"/>
              </a:rPr>
              <a:t>of </a:t>
            </a:r>
            <a:r>
              <a:rPr sz="2000" spc="-5" dirty="0">
                <a:latin typeface="+mj-lt"/>
                <a:cs typeface="Trebuchet MS"/>
              </a:rPr>
              <a:t>Users and stakeholders </a:t>
            </a:r>
            <a:r>
              <a:rPr sz="2000" spc="-254" dirty="0">
                <a:latin typeface="+mj-lt"/>
                <a:cs typeface="Trebuchet MS"/>
              </a:rPr>
              <a:t>at  </a:t>
            </a:r>
            <a:r>
              <a:rPr sz="2000" spc="-5" dirty="0">
                <a:latin typeface="+mj-lt"/>
                <a:cs typeface="Trebuchet MS"/>
              </a:rPr>
              <a:t>there </a:t>
            </a:r>
            <a:r>
              <a:rPr sz="2000" dirty="0">
                <a:latin typeface="+mj-lt"/>
                <a:cs typeface="Trebuchet MS"/>
              </a:rPr>
              <a:t>respective</a:t>
            </a:r>
            <a:r>
              <a:rPr sz="2000" spc="-55" dirty="0">
                <a:latin typeface="+mj-lt"/>
                <a:cs typeface="Trebuchet MS"/>
              </a:rPr>
              <a:t> </a:t>
            </a:r>
            <a:r>
              <a:rPr sz="2000" dirty="0">
                <a:latin typeface="+mj-lt"/>
                <a:cs typeface="Trebuchet MS"/>
              </a:rPr>
              <a:t>phases</a:t>
            </a:r>
            <a:endParaRPr sz="2000">
              <a:latin typeface="+mj-lt"/>
              <a:cs typeface="Trebuchet MS"/>
            </a:endParaRPr>
          </a:p>
          <a:p>
            <a:pPr marL="287020" indent="-274955">
              <a:lnSpc>
                <a:spcPct val="100000"/>
              </a:lnSpc>
              <a:spcBef>
                <a:spcPts val="595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5" dirty="0">
                <a:latin typeface="+mj-lt"/>
                <a:cs typeface="Trebuchet MS"/>
              </a:rPr>
              <a:t>working model</a:t>
            </a:r>
            <a:r>
              <a:rPr sz="2000" spc="-5" dirty="0">
                <a:latin typeface="+mj-lt"/>
                <a:cs typeface="Wingdings"/>
              </a:rPr>
              <a:t></a:t>
            </a:r>
            <a:r>
              <a:rPr sz="2000" spc="-5" dirty="0">
                <a:latin typeface="+mj-lt"/>
                <a:cs typeface="Times New Roman"/>
              </a:rPr>
              <a:t> </a:t>
            </a:r>
            <a:r>
              <a:rPr sz="2000" spc="-5" dirty="0">
                <a:latin typeface="+mj-lt"/>
                <a:cs typeface="Trebuchet MS"/>
              </a:rPr>
              <a:t>better</a:t>
            </a:r>
            <a:r>
              <a:rPr sz="2000" spc="125" dirty="0">
                <a:latin typeface="+mj-lt"/>
                <a:cs typeface="Trebuchet MS"/>
              </a:rPr>
              <a:t> </a:t>
            </a:r>
            <a:r>
              <a:rPr sz="2000" spc="-5" dirty="0">
                <a:latin typeface="+mj-lt"/>
                <a:cs typeface="Trebuchet MS"/>
              </a:rPr>
              <a:t>understanding.</a:t>
            </a:r>
            <a:endParaRPr sz="2000">
              <a:latin typeface="+mj-lt"/>
              <a:cs typeface="Trebuchet MS"/>
            </a:endParaRPr>
          </a:p>
          <a:p>
            <a:pPr marL="287020" indent="-274955">
              <a:lnSpc>
                <a:spcPct val="100000"/>
              </a:lnSpc>
              <a:spcBef>
                <a:spcPts val="605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5" dirty="0">
                <a:latin typeface="+mj-lt"/>
                <a:cs typeface="Trebuchet MS"/>
              </a:rPr>
              <a:t>Errors can be detected much</a:t>
            </a:r>
            <a:r>
              <a:rPr sz="2000" dirty="0">
                <a:latin typeface="+mj-lt"/>
                <a:cs typeface="Trebuchet MS"/>
              </a:rPr>
              <a:t> </a:t>
            </a:r>
            <a:r>
              <a:rPr sz="2000" spc="-50" dirty="0">
                <a:latin typeface="+mj-lt"/>
                <a:cs typeface="Trebuchet MS"/>
              </a:rPr>
              <a:t>earlier.</a:t>
            </a:r>
            <a:endParaRPr sz="2000">
              <a:latin typeface="+mj-lt"/>
              <a:cs typeface="Trebuchet MS"/>
            </a:endParaRPr>
          </a:p>
          <a:p>
            <a:pPr marL="287020" indent="-274955">
              <a:lnSpc>
                <a:spcPct val="100000"/>
              </a:lnSpc>
              <a:spcBef>
                <a:spcPts val="600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5" dirty="0">
                <a:latin typeface="+mj-lt"/>
                <a:cs typeface="Trebuchet MS"/>
              </a:rPr>
              <a:t>Quicker user feedback </a:t>
            </a:r>
            <a:r>
              <a:rPr sz="2000" spc="-5" dirty="0">
                <a:latin typeface="+mj-lt"/>
                <a:cs typeface="Wingdings"/>
              </a:rPr>
              <a:t></a:t>
            </a:r>
            <a:r>
              <a:rPr sz="2000" spc="-5" dirty="0">
                <a:latin typeface="+mj-lt"/>
                <a:cs typeface="Trebuchet MS"/>
              </a:rPr>
              <a:t>better</a:t>
            </a:r>
            <a:r>
              <a:rPr sz="2000" spc="-35" dirty="0">
                <a:latin typeface="+mj-lt"/>
                <a:cs typeface="Trebuchet MS"/>
              </a:rPr>
              <a:t> </a:t>
            </a:r>
            <a:r>
              <a:rPr sz="2000" dirty="0">
                <a:latin typeface="+mj-lt"/>
                <a:cs typeface="Trebuchet MS"/>
              </a:rPr>
              <a:t>solutions.</a:t>
            </a:r>
            <a:endParaRPr sz="2000">
              <a:latin typeface="+mj-lt"/>
              <a:cs typeface="Trebuchet MS"/>
            </a:endParaRPr>
          </a:p>
          <a:p>
            <a:pPr marL="287020" marR="5080" indent="-274955">
              <a:lnSpc>
                <a:spcPct val="100000"/>
              </a:lnSpc>
              <a:spcBef>
                <a:spcPts val="600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5" dirty="0">
                <a:latin typeface="+mj-lt"/>
                <a:cs typeface="Trebuchet MS"/>
              </a:rPr>
              <a:t>Missing, ambiguous </a:t>
            </a:r>
            <a:r>
              <a:rPr sz="2000" dirty="0">
                <a:latin typeface="+mj-lt"/>
                <a:cs typeface="Trebuchet MS"/>
              </a:rPr>
              <a:t>, </a:t>
            </a:r>
            <a:r>
              <a:rPr sz="2000" spc="-5" dirty="0">
                <a:latin typeface="+mj-lt"/>
                <a:cs typeface="Trebuchet MS"/>
              </a:rPr>
              <a:t>complex </a:t>
            </a:r>
            <a:r>
              <a:rPr sz="2000" spc="-45" dirty="0">
                <a:latin typeface="+mj-lt"/>
                <a:cs typeface="Trebuchet MS"/>
              </a:rPr>
              <a:t>functionality  </a:t>
            </a:r>
            <a:r>
              <a:rPr sz="2000" dirty="0">
                <a:latin typeface="+mj-lt"/>
                <a:cs typeface="Trebuchet MS"/>
              </a:rPr>
              <a:t>can be </a:t>
            </a:r>
            <a:r>
              <a:rPr sz="2000" spc="-5" dirty="0">
                <a:latin typeface="+mj-lt"/>
                <a:cs typeface="Trebuchet MS"/>
              </a:rPr>
              <a:t>identified</a:t>
            </a:r>
            <a:r>
              <a:rPr sz="2000" spc="-50" dirty="0">
                <a:latin typeface="+mj-lt"/>
                <a:cs typeface="Trebuchet MS"/>
              </a:rPr>
              <a:t> </a:t>
            </a:r>
            <a:r>
              <a:rPr sz="2000" spc="-5" dirty="0">
                <a:latin typeface="+mj-lt"/>
                <a:cs typeface="Trebuchet MS"/>
              </a:rPr>
              <a:t>easily</a:t>
            </a:r>
            <a:endParaRPr sz="2000">
              <a:latin typeface="+mj-lt"/>
              <a:cs typeface="Trebuchet MS"/>
            </a:endParaRPr>
          </a:p>
          <a:p>
            <a:pPr marL="287020" marR="1026794" indent="-274955">
              <a:lnSpc>
                <a:spcPct val="100000"/>
              </a:lnSpc>
              <a:spcBef>
                <a:spcPts val="600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15" dirty="0">
                <a:latin typeface="+mj-lt"/>
                <a:cs typeface="Trebuchet MS"/>
              </a:rPr>
              <a:t>Requirements </a:t>
            </a:r>
            <a:r>
              <a:rPr sz="2000" dirty="0">
                <a:latin typeface="+mj-lt"/>
                <a:cs typeface="Trebuchet MS"/>
              </a:rPr>
              <a:t>validation, Quick  </a:t>
            </a:r>
            <a:r>
              <a:rPr sz="2000" spc="-5" dirty="0">
                <a:latin typeface="+mj-lt"/>
                <a:cs typeface="Trebuchet MS"/>
              </a:rPr>
              <a:t>implementation of, incomplete, but  </a:t>
            </a:r>
            <a:r>
              <a:rPr sz="2000" dirty="0">
                <a:latin typeface="+mj-lt"/>
                <a:cs typeface="Trebuchet MS"/>
              </a:rPr>
              <a:t>functional,</a:t>
            </a:r>
            <a:r>
              <a:rPr sz="2000" spc="-35" dirty="0">
                <a:latin typeface="+mj-lt"/>
                <a:cs typeface="Trebuchet MS"/>
              </a:rPr>
              <a:t> </a:t>
            </a:r>
            <a:r>
              <a:rPr sz="2000" spc="-5" dirty="0">
                <a:latin typeface="+mj-lt"/>
                <a:cs typeface="Trebuchet MS"/>
              </a:rPr>
              <a:t>application.</a:t>
            </a:r>
            <a:endParaRPr sz="2000">
              <a:latin typeface="+mj-lt"/>
              <a:cs typeface="Trebuchet MS"/>
            </a:endParaRPr>
          </a:p>
        </p:txBody>
      </p:sp>
      <p:pic>
        <p:nvPicPr>
          <p:cNvPr id="15362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57166"/>
            <a:ext cx="1142976" cy="857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00166" y="530987"/>
            <a:ext cx="6072230" cy="321310"/>
            <a:chOff x="533615" y="530987"/>
            <a:chExt cx="6378575" cy="321310"/>
          </a:xfrm>
        </p:grpSpPr>
        <p:sp>
          <p:nvSpPr>
            <p:cNvPr id="3" name="object 3"/>
            <p:cNvSpPr/>
            <p:nvPr/>
          </p:nvSpPr>
          <p:spPr>
            <a:xfrm>
              <a:off x="534504" y="531876"/>
              <a:ext cx="6376708" cy="3191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20647" y="627380"/>
              <a:ext cx="1644014" cy="114300"/>
            </a:xfrm>
            <a:custGeom>
              <a:avLst/>
              <a:gdLst/>
              <a:ahLst/>
              <a:cxnLst/>
              <a:rect l="l" t="t" r="r" b="b"/>
              <a:pathLst>
                <a:path w="1644014" h="114300">
                  <a:moveTo>
                    <a:pt x="1606753" y="0"/>
                  </a:moveTo>
                  <a:lnTo>
                    <a:pt x="1569669" y="114046"/>
                  </a:lnTo>
                  <a:lnTo>
                    <a:pt x="1643837" y="114046"/>
                  </a:lnTo>
                  <a:lnTo>
                    <a:pt x="1606753" y="0"/>
                  </a:lnTo>
                  <a:close/>
                </a:path>
                <a:path w="1644014" h="114300">
                  <a:moveTo>
                    <a:pt x="823417" y="0"/>
                  </a:moveTo>
                  <a:lnTo>
                    <a:pt x="786333" y="114046"/>
                  </a:lnTo>
                  <a:lnTo>
                    <a:pt x="860501" y="114046"/>
                  </a:lnTo>
                  <a:lnTo>
                    <a:pt x="823417" y="0"/>
                  </a:lnTo>
                  <a:close/>
                </a:path>
                <a:path w="1644014" h="114300">
                  <a:moveTo>
                    <a:pt x="37058" y="0"/>
                  </a:moveTo>
                  <a:lnTo>
                    <a:pt x="0" y="114046"/>
                  </a:lnTo>
                  <a:lnTo>
                    <a:pt x="74117" y="114046"/>
                  </a:lnTo>
                  <a:lnTo>
                    <a:pt x="37058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15227" y="582930"/>
              <a:ext cx="95631" cy="1031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25466" y="582930"/>
              <a:ext cx="95631" cy="1031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79930" y="582930"/>
              <a:ext cx="118871" cy="21513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8378" y="582930"/>
              <a:ext cx="118859" cy="21513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80483" y="582803"/>
              <a:ext cx="91185" cy="899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70422" y="579628"/>
              <a:ext cx="157606" cy="22364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129402" y="579628"/>
              <a:ext cx="157607" cy="22364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26966" y="579628"/>
              <a:ext cx="157607" cy="22364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4504" y="531876"/>
              <a:ext cx="6377305" cy="319405"/>
            </a:xfrm>
            <a:custGeom>
              <a:avLst/>
              <a:gdLst/>
              <a:ahLst/>
              <a:cxnLst/>
              <a:rect l="l" t="t" r="r" b="b"/>
              <a:pathLst>
                <a:path w="6377305" h="319405">
                  <a:moveTo>
                    <a:pt x="6179858" y="5461"/>
                  </a:moveTo>
                  <a:lnTo>
                    <a:pt x="6376708" y="5461"/>
                  </a:lnTo>
                  <a:lnTo>
                    <a:pt x="6376708" y="54101"/>
                  </a:lnTo>
                  <a:lnTo>
                    <a:pt x="6234595" y="54101"/>
                  </a:lnTo>
                  <a:lnTo>
                    <a:pt x="6234595" y="126364"/>
                  </a:lnTo>
                  <a:lnTo>
                    <a:pt x="6336449" y="126364"/>
                  </a:lnTo>
                  <a:lnTo>
                    <a:pt x="6336449" y="172847"/>
                  </a:lnTo>
                  <a:lnTo>
                    <a:pt x="6234595" y="172847"/>
                  </a:lnTo>
                  <a:lnTo>
                    <a:pt x="6234595" y="265302"/>
                  </a:lnTo>
                  <a:lnTo>
                    <a:pt x="6374422" y="265302"/>
                  </a:lnTo>
                  <a:lnTo>
                    <a:pt x="6374422" y="313944"/>
                  </a:lnTo>
                  <a:lnTo>
                    <a:pt x="6179858" y="313944"/>
                  </a:lnTo>
                  <a:lnTo>
                    <a:pt x="6179858" y="5461"/>
                  </a:lnTo>
                  <a:close/>
                </a:path>
                <a:path w="6377305" h="319405">
                  <a:moveTo>
                    <a:pt x="5631091" y="5461"/>
                  </a:moveTo>
                  <a:lnTo>
                    <a:pt x="5689257" y="5461"/>
                  </a:lnTo>
                  <a:lnTo>
                    <a:pt x="5762282" y="137033"/>
                  </a:lnTo>
                  <a:lnTo>
                    <a:pt x="5835561" y="5461"/>
                  </a:lnTo>
                  <a:lnTo>
                    <a:pt x="5893473" y="5461"/>
                  </a:lnTo>
                  <a:lnTo>
                    <a:pt x="5789968" y="187325"/>
                  </a:lnTo>
                  <a:lnTo>
                    <a:pt x="5789968" y="313944"/>
                  </a:lnTo>
                  <a:lnTo>
                    <a:pt x="5735104" y="313944"/>
                  </a:lnTo>
                  <a:lnTo>
                    <a:pt x="5735104" y="187325"/>
                  </a:lnTo>
                  <a:lnTo>
                    <a:pt x="5631091" y="5461"/>
                  </a:lnTo>
                  <a:close/>
                </a:path>
                <a:path w="6377305" h="319405">
                  <a:moveTo>
                    <a:pt x="5370614" y="5461"/>
                  </a:moveTo>
                  <a:lnTo>
                    <a:pt x="5626138" y="5461"/>
                  </a:lnTo>
                  <a:lnTo>
                    <a:pt x="5626138" y="54101"/>
                  </a:lnTo>
                  <a:lnTo>
                    <a:pt x="5523522" y="54101"/>
                  </a:lnTo>
                  <a:lnTo>
                    <a:pt x="5523522" y="313944"/>
                  </a:lnTo>
                  <a:lnTo>
                    <a:pt x="5468785" y="313944"/>
                  </a:lnTo>
                  <a:lnTo>
                    <a:pt x="5468785" y="54101"/>
                  </a:lnTo>
                  <a:lnTo>
                    <a:pt x="5370614" y="54101"/>
                  </a:lnTo>
                  <a:lnTo>
                    <a:pt x="5370614" y="5461"/>
                  </a:lnTo>
                  <a:close/>
                </a:path>
                <a:path w="6377305" h="319405">
                  <a:moveTo>
                    <a:pt x="4829594" y="5461"/>
                  </a:moveTo>
                  <a:lnTo>
                    <a:pt x="5085118" y="5461"/>
                  </a:lnTo>
                  <a:lnTo>
                    <a:pt x="5085118" y="54101"/>
                  </a:lnTo>
                  <a:lnTo>
                    <a:pt x="4982502" y="54101"/>
                  </a:lnTo>
                  <a:lnTo>
                    <a:pt x="4982502" y="313944"/>
                  </a:lnTo>
                  <a:lnTo>
                    <a:pt x="4927765" y="313944"/>
                  </a:lnTo>
                  <a:lnTo>
                    <a:pt x="4927765" y="54101"/>
                  </a:lnTo>
                  <a:lnTo>
                    <a:pt x="4829594" y="54101"/>
                  </a:lnTo>
                  <a:lnTo>
                    <a:pt x="4829594" y="5461"/>
                  </a:lnTo>
                  <a:close/>
                </a:path>
                <a:path w="6377305" h="319405">
                  <a:moveTo>
                    <a:pt x="3654590" y="5461"/>
                  </a:moveTo>
                  <a:lnTo>
                    <a:pt x="3857790" y="5461"/>
                  </a:lnTo>
                  <a:lnTo>
                    <a:pt x="3857790" y="54101"/>
                  </a:lnTo>
                  <a:lnTo>
                    <a:pt x="3709327" y="54101"/>
                  </a:lnTo>
                  <a:lnTo>
                    <a:pt x="3709327" y="126364"/>
                  </a:lnTo>
                  <a:lnTo>
                    <a:pt x="3817785" y="126364"/>
                  </a:lnTo>
                  <a:lnTo>
                    <a:pt x="3817785" y="172847"/>
                  </a:lnTo>
                  <a:lnTo>
                    <a:pt x="3709327" y="172847"/>
                  </a:lnTo>
                  <a:lnTo>
                    <a:pt x="3709327" y="313944"/>
                  </a:lnTo>
                  <a:lnTo>
                    <a:pt x="3654590" y="313944"/>
                  </a:lnTo>
                  <a:lnTo>
                    <a:pt x="3654590" y="5461"/>
                  </a:lnTo>
                  <a:close/>
                </a:path>
                <a:path w="6377305" h="319405">
                  <a:moveTo>
                    <a:pt x="2750858" y="5461"/>
                  </a:moveTo>
                  <a:lnTo>
                    <a:pt x="2947708" y="5461"/>
                  </a:lnTo>
                  <a:lnTo>
                    <a:pt x="2947708" y="54101"/>
                  </a:lnTo>
                  <a:lnTo>
                    <a:pt x="2805595" y="54101"/>
                  </a:lnTo>
                  <a:lnTo>
                    <a:pt x="2805595" y="126364"/>
                  </a:lnTo>
                  <a:lnTo>
                    <a:pt x="2907449" y="126364"/>
                  </a:lnTo>
                  <a:lnTo>
                    <a:pt x="2907449" y="172847"/>
                  </a:lnTo>
                  <a:lnTo>
                    <a:pt x="2805595" y="172847"/>
                  </a:lnTo>
                  <a:lnTo>
                    <a:pt x="2805595" y="265302"/>
                  </a:lnTo>
                  <a:lnTo>
                    <a:pt x="2945422" y="265302"/>
                  </a:lnTo>
                  <a:lnTo>
                    <a:pt x="2945422" y="313944"/>
                  </a:lnTo>
                  <a:lnTo>
                    <a:pt x="2750858" y="313944"/>
                  </a:lnTo>
                  <a:lnTo>
                    <a:pt x="2750858" y="5461"/>
                  </a:lnTo>
                  <a:close/>
                </a:path>
                <a:path w="6377305" h="319405">
                  <a:moveTo>
                    <a:pt x="1938566" y="5461"/>
                  </a:moveTo>
                  <a:lnTo>
                    <a:pt x="2194090" y="5461"/>
                  </a:lnTo>
                  <a:lnTo>
                    <a:pt x="2194090" y="54101"/>
                  </a:lnTo>
                  <a:lnTo>
                    <a:pt x="2091474" y="54101"/>
                  </a:lnTo>
                  <a:lnTo>
                    <a:pt x="2091474" y="313944"/>
                  </a:lnTo>
                  <a:lnTo>
                    <a:pt x="2036737" y="313944"/>
                  </a:lnTo>
                  <a:lnTo>
                    <a:pt x="2036737" y="54101"/>
                  </a:lnTo>
                  <a:lnTo>
                    <a:pt x="1938566" y="54101"/>
                  </a:lnTo>
                  <a:lnTo>
                    <a:pt x="1938566" y="5461"/>
                  </a:lnTo>
                  <a:close/>
                </a:path>
                <a:path w="6377305" h="319405">
                  <a:moveTo>
                    <a:pt x="1677962" y="5461"/>
                  </a:moveTo>
                  <a:lnTo>
                    <a:pt x="1704251" y="5461"/>
                  </a:lnTo>
                  <a:lnTo>
                    <a:pt x="1849920" y="191643"/>
                  </a:lnTo>
                  <a:lnTo>
                    <a:pt x="1849920" y="5461"/>
                  </a:lnTo>
                  <a:lnTo>
                    <a:pt x="1902625" y="5461"/>
                  </a:lnTo>
                  <a:lnTo>
                    <a:pt x="1902625" y="318135"/>
                  </a:lnTo>
                  <a:lnTo>
                    <a:pt x="1880273" y="318135"/>
                  </a:lnTo>
                  <a:lnTo>
                    <a:pt x="1730540" y="122936"/>
                  </a:lnTo>
                  <a:lnTo>
                    <a:pt x="1730540" y="314198"/>
                  </a:lnTo>
                  <a:lnTo>
                    <a:pt x="1677962" y="314198"/>
                  </a:lnTo>
                  <a:lnTo>
                    <a:pt x="1677962" y="5461"/>
                  </a:lnTo>
                  <a:close/>
                </a:path>
                <a:path w="6377305" h="319405">
                  <a:moveTo>
                    <a:pt x="1138339" y="5461"/>
                  </a:moveTo>
                  <a:lnTo>
                    <a:pt x="1198664" y="5461"/>
                  </a:lnTo>
                  <a:lnTo>
                    <a:pt x="1270038" y="213868"/>
                  </a:lnTo>
                  <a:lnTo>
                    <a:pt x="1345349" y="5461"/>
                  </a:lnTo>
                  <a:lnTo>
                    <a:pt x="1404404" y="5461"/>
                  </a:lnTo>
                  <a:lnTo>
                    <a:pt x="1283881" y="318135"/>
                  </a:lnTo>
                  <a:lnTo>
                    <a:pt x="1253782" y="318135"/>
                  </a:lnTo>
                  <a:lnTo>
                    <a:pt x="1138339" y="5461"/>
                  </a:lnTo>
                  <a:close/>
                </a:path>
                <a:path w="6377305" h="319405">
                  <a:moveTo>
                    <a:pt x="278422" y="5461"/>
                  </a:moveTo>
                  <a:lnTo>
                    <a:pt x="333184" y="5461"/>
                  </a:lnTo>
                  <a:lnTo>
                    <a:pt x="333184" y="313944"/>
                  </a:lnTo>
                  <a:lnTo>
                    <a:pt x="278422" y="313944"/>
                  </a:lnTo>
                  <a:lnTo>
                    <a:pt x="278422" y="5461"/>
                  </a:lnTo>
                  <a:close/>
                </a:path>
                <a:path w="6377305" h="319405">
                  <a:moveTo>
                    <a:pt x="5990882" y="3301"/>
                  </a:moveTo>
                  <a:lnTo>
                    <a:pt x="6054096" y="8921"/>
                  </a:lnTo>
                  <a:lnTo>
                    <a:pt x="6097689" y="25781"/>
                  </a:lnTo>
                  <a:lnTo>
                    <a:pt x="6123120" y="54435"/>
                  </a:lnTo>
                  <a:lnTo>
                    <a:pt x="6131598" y="95758"/>
                  </a:lnTo>
                  <a:lnTo>
                    <a:pt x="6123767" y="142190"/>
                  </a:lnTo>
                  <a:lnTo>
                    <a:pt x="6100292" y="175371"/>
                  </a:lnTo>
                  <a:lnTo>
                    <a:pt x="6061196" y="195288"/>
                  </a:lnTo>
                  <a:lnTo>
                    <a:pt x="6006503" y="201929"/>
                  </a:lnTo>
                  <a:lnTo>
                    <a:pt x="6000280" y="201929"/>
                  </a:lnTo>
                  <a:lnTo>
                    <a:pt x="5992025" y="201422"/>
                  </a:lnTo>
                  <a:lnTo>
                    <a:pt x="5981611" y="200406"/>
                  </a:lnTo>
                  <a:lnTo>
                    <a:pt x="5981611" y="313944"/>
                  </a:lnTo>
                  <a:lnTo>
                    <a:pt x="5926874" y="313944"/>
                  </a:lnTo>
                  <a:lnTo>
                    <a:pt x="5926874" y="5587"/>
                  </a:lnTo>
                  <a:lnTo>
                    <a:pt x="5951377" y="4587"/>
                  </a:lnTo>
                  <a:lnTo>
                    <a:pt x="5970212" y="3873"/>
                  </a:lnTo>
                  <a:lnTo>
                    <a:pt x="5983381" y="3444"/>
                  </a:lnTo>
                  <a:lnTo>
                    <a:pt x="5990882" y="3301"/>
                  </a:lnTo>
                  <a:close/>
                </a:path>
                <a:path w="6377305" h="319405">
                  <a:moveTo>
                    <a:pt x="4101122" y="3301"/>
                  </a:moveTo>
                  <a:lnTo>
                    <a:pt x="4164336" y="8921"/>
                  </a:lnTo>
                  <a:lnTo>
                    <a:pt x="4207929" y="25781"/>
                  </a:lnTo>
                  <a:lnTo>
                    <a:pt x="4233360" y="54435"/>
                  </a:lnTo>
                  <a:lnTo>
                    <a:pt x="4241838" y="95758"/>
                  </a:lnTo>
                  <a:lnTo>
                    <a:pt x="4234007" y="142190"/>
                  </a:lnTo>
                  <a:lnTo>
                    <a:pt x="4210532" y="175371"/>
                  </a:lnTo>
                  <a:lnTo>
                    <a:pt x="4171436" y="195288"/>
                  </a:lnTo>
                  <a:lnTo>
                    <a:pt x="4116743" y="201929"/>
                  </a:lnTo>
                  <a:lnTo>
                    <a:pt x="4110520" y="201929"/>
                  </a:lnTo>
                  <a:lnTo>
                    <a:pt x="4102265" y="201422"/>
                  </a:lnTo>
                  <a:lnTo>
                    <a:pt x="4091851" y="200406"/>
                  </a:lnTo>
                  <a:lnTo>
                    <a:pt x="4091851" y="313944"/>
                  </a:lnTo>
                  <a:lnTo>
                    <a:pt x="4037114" y="313944"/>
                  </a:lnTo>
                  <a:lnTo>
                    <a:pt x="4037114" y="5587"/>
                  </a:lnTo>
                  <a:lnTo>
                    <a:pt x="4061617" y="4587"/>
                  </a:lnTo>
                  <a:lnTo>
                    <a:pt x="4080452" y="3873"/>
                  </a:lnTo>
                  <a:lnTo>
                    <a:pt x="4093621" y="3444"/>
                  </a:lnTo>
                  <a:lnTo>
                    <a:pt x="4101122" y="3301"/>
                  </a:lnTo>
                  <a:close/>
                </a:path>
                <a:path w="6377305" h="319405">
                  <a:moveTo>
                    <a:pt x="973874" y="3301"/>
                  </a:moveTo>
                  <a:lnTo>
                    <a:pt x="1034294" y="13192"/>
                  </a:lnTo>
                  <a:lnTo>
                    <a:pt x="1080808" y="42799"/>
                  </a:lnTo>
                  <a:lnTo>
                    <a:pt x="1110414" y="88709"/>
                  </a:lnTo>
                  <a:lnTo>
                    <a:pt x="1120305" y="147574"/>
                  </a:lnTo>
                  <a:lnTo>
                    <a:pt x="1115850" y="198394"/>
                  </a:lnTo>
                  <a:lnTo>
                    <a:pt x="1102487" y="239982"/>
                  </a:lnTo>
                  <a:lnTo>
                    <a:pt x="1080220" y="272335"/>
                  </a:lnTo>
                  <a:lnTo>
                    <a:pt x="1049053" y="295449"/>
                  </a:lnTo>
                  <a:lnTo>
                    <a:pt x="1008989" y="309319"/>
                  </a:lnTo>
                  <a:lnTo>
                    <a:pt x="960031" y="313944"/>
                  </a:lnTo>
                  <a:lnTo>
                    <a:pt x="891578" y="313944"/>
                  </a:lnTo>
                  <a:lnTo>
                    <a:pt x="891578" y="5587"/>
                  </a:lnTo>
                  <a:lnTo>
                    <a:pt x="921296" y="4587"/>
                  </a:lnTo>
                  <a:lnTo>
                    <a:pt x="944918" y="3873"/>
                  </a:lnTo>
                  <a:lnTo>
                    <a:pt x="962444" y="3444"/>
                  </a:lnTo>
                  <a:lnTo>
                    <a:pt x="973874" y="3301"/>
                  </a:lnTo>
                  <a:close/>
                </a:path>
                <a:path w="6377305" h="319405">
                  <a:moveTo>
                    <a:pt x="82346" y="3301"/>
                  </a:moveTo>
                  <a:lnTo>
                    <a:pt x="142759" y="13192"/>
                  </a:lnTo>
                  <a:lnTo>
                    <a:pt x="189217" y="42799"/>
                  </a:lnTo>
                  <a:lnTo>
                    <a:pt x="218832" y="88709"/>
                  </a:lnTo>
                  <a:lnTo>
                    <a:pt x="228701" y="147574"/>
                  </a:lnTo>
                  <a:lnTo>
                    <a:pt x="224250" y="198394"/>
                  </a:lnTo>
                  <a:lnTo>
                    <a:pt x="210895" y="239982"/>
                  </a:lnTo>
                  <a:lnTo>
                    <a:pt x="188637" y="272335"/>
                  </a:lnTo>
                  <a:lnTo>
                    <a:pt x="157476" y="295449"/>
                  </a:lnTo>
                  <a:lnTo>
                    <a:pt x="117410" y="309319"/>
                  </a:lnTo>
                  <a:lnTo>
                    <a:pt x="68440" y="313944"/>
                  </a:lnTo>
                  <a:lnTo>
                    <a:pt x="0" y="313944"/>
                  </a:lnTo>
                  <a:lnTo>
                    <a:pt x="0" y="5587"/>
                  </a:lnTo>
                  <a:lnTo>
                    <a:pt x="29708" y="4587"/>
                  </a:lnTo>
                  <a:lnTo>
                    <a:pt x="53336" y="3873"/>
                  </a:lnTo>
                  <a:lnTo>
                    <a:pt x="70883" y="3444"/>
                  </a:lnTo>
                  <a:lnTo>
                    <a:pt x="82346" y="3301"/>
                  </a:lnTo>
                  <a:close/>
                </a:path>
                <a:path w="6377305" h="319405">
                  <a:moveTo>
                    <a:pt x="4375569" y="2286"/>
                  </a:moveTo>
                  <a:lnTo>
                    <a:pt x="4426982" y="7975"/>
                  </a:lnTo>
                  <a:lnTo>
                    <a:pt x="4463691" y="25034"/>
                  </a:lnTo>
                  <a:lnTo>
                    <a:pt x="4485707" y="53453"/>
                  </a:lnTo>
                  <a:lnTo>
                    <a:pt x="4493044" y="93218"/>
                  </a:lnTo>
                  <a:lnTo>
                    <a:pt x="4492041" y="106624"/>
                  </a:lnTo>
                  <a:lnTo>
                    <a:pt x="4476915" y="143128"/>
                  </a:lnTo>
                  <a:lnTo>
                    <a:pt x="4447786" y="169507"/>
                  </a:lnTo>
                  <a:lnTo>
                    <a:pt x="4436021" y="175006"/>
                  </a:lnTo>
                  <a:lnTo>
                    <a:pt x="4527207" y="313944"/>
                  </a:lnTo>
                  <a:lnTo>
                    <a:pt x="4463961" y="313944"/>
                  </a:lnTo>
                  <a:lnTo>
                    <a:pt x="4381665" y="186562"/>
                  </a:lnTo>
                  <a:lnTo>
                    <a:pt x="4374852" y="186396"/>
                  </a:lnTo>
                  <a:lnTo>
                    <a:pt x="4366790" y="186086"/>
                  </a:lnTo>
                  <a:lnTo>
                    <a:pt x="4357465" y="185634"/>
                  </a:lnTo>
                  <a:lnTo>
                    <a:pt x="4346867" y="185038"/>
                  </a:lnTo>
                  <a:lnTo>
                    <a:pt x="4346867" y="313944"/>
                  </a:lnTo>
                  <a:lnTo>
                    <a:pt x="4290098" y="313944"/>
                  </a:lnTo>
                  <a:lnTo>
                    <a:pt x="4290098" y="5461"/>
                  </a:lnTo>
                  <a:lnTo>
                    <a:pt x="4294029" y="5363"/>
                  </a:lnTo>
                  <a:lnTo>
                    <a:pt x="4301258" y="5064"/>
                  </a:lnTo>
                  <a:lnTo>
                    <a:pt x="4311797" y="4550"/>
                  </a:lnTo>
                  <a:lnTo>
                    <a:pt x="4325658" y="3810"/>
                  </a:lnTo>
                  <a:lnTo>
                    <a:pt x="4340350" y="3143"/>
                  </a:lnTo>
                  <a:lnTo>
                    <a:pt x="4353566" y="2666"/>
                  </a:lnTo>
                  <a:lnTo>
                    <a:pt x="4365305" y="2381"/>
                  </a:lnTo>
                  <a:lnTo>
                    <a:pt x="4375569" y="2286"/>
                  </a:lnTo>
                  <a:close/>
                </a:path>
                <a:path w="6377305" h="319405">
                  <a:moveTo>
                    <a:pt x="2280958" y="1270"/>
                  </a:moveTo>
                  <a:lnTo>
                    <a:pt x="2304961" y="1270"/>
                  </a:lnTo>
                  <a:lnTo>
                    <a:pt x="2428913" y="313944"/>
                  </a:lnTo>
                  <a:lnTo>
                    <a:pt x="2368461" y="313944"/>
                  </a:lnTo>
                  <a:lnTo>
                    <a:pt x="2345982" y="251460"/>
                  </a:lnTo>
                  <a:lnTo>
                    <a:pt x="2240318" y="251460"/>
                  </a:lnTo>
                  <a:lnTo>
                    <a:pt x="2218855" y="313944"/>
                  </a:lnTo>
                  <a:lnTo>
                    <a:pt x="2157895" y="313944"/>
                  </a:lnTo>
                  <a:lnTo>
                    <a:pt x="2280958" y="1270"/>
                  </a:lnTo>
                  <a:close/>
                </a:path>
                <a:path w="6377305" h="319405">
                  <a:moveTo>
                    <a:pt x="1497622" y="1270"/>
                  </a:moveTo>
                  <a:lnTo>
                    <a:pt x="1521625" y="1270"/>
                  </a:lnTo>
                  <a:lnTo>
                    <a:pt x="1645577" y="313944"/>
                  </a:lnTo>
                  <a:lnTo>
                    <a:pt x="1585125" y="313944"/>
                  </a:lnTo>
                  <a:lnTo>
                    <a:pt x="1562646" y="251460"/>
                  </a:lnTo>
                  <a:lnTo>
                    <a:pt x="1456982" y="251460"/>
                  </a:lnTo>
                  <a:lnTo>
                    <a:pt x="1435519" y="313944"/>
                  </a:lnTo>
                  <a:lnTo>
                    <a:pt x="1374559" y="313944"/>
                  </a:lnTo>
                  <a:lnTo>
                    <a:pt x="1497622" y="1270"/>
                  </a:lnTo>
                  <a:close/>
                </a:path>
                <a:path w="6377305" h="319405">
                  <a:moveTo>
                    <a:pt x="711200" y="1270"/>
                  </a:moveTo>
                  <a:lnTo>
                    <a:pt x="735203" y="1270"/>
                  </a:lnTo>
                  <a:lnTo>
                    <a:pt x="859193" y="313944"/>
                  </a:lnTo>
                  <a:lnTo>
                    <a:pt x="798741" y="313944"/>
                  </a:lnTo>
                  <a:lnTo>
                    <a:pt x="776262" y="251460"/>
                  </a:lnTo>
                  <a:lnTo>
                    <a:pt x="670547" y="251460"/>
                  </a:lnTo>
                  <a:lnTo>
                    <a:pt x="649071" y="313944"/>
                  </a:lnTo>
                  <a:lnTo>
                    <a:pt x="588213" y="313944"/>
                  </a:lnTo>
                  <a:lnTo>
                    <a:pt x="711200" y="1270"/>
                  </a:lnTo>
                  <a:close/>
                </a:path>
                <a:path w="6377305" h="319405">
                  <a:moveTo>
                    <a:pt x="3075597" y="126"/>
                  </a:moveTo>
                  <a:lnTo>
                    <a:pt x="3100576" y="1387"/>
                  </a:lnTo>
                  <a:lnTo>
                    <a:pt x="3121983" y="5159"/>
                  </a:lnTo>
                  <a:lnTo>
                    <a:pt x="3139819" y="11431"/>
                  </a:lnTo>
                  <a:lnTo>
                    <a:pt x="3154083" y="20193"/>
                  </a:lnTo>
                  <a:lnTo>
                    <a:pt x="3137446" y="67310"/>
                  </a:lnTo>
                  <a:lnTo>
                    <a:pt x="3122851" y="58308"/>
                  </a:lnTo>
                  <a:lnTo>
                    <a:pt x="3107839" y="51879"/>
                  </a:lnTo>
                  <a:lnTo>
                    <a:pt x="3092422" y="48021"/>
                  </a:lnTo>
                  <a:lnTo>
                    <a:pt x="3076613" y="46736"/>
                  </a:lnTo>
                  <a:lnTo>
                    <a:pt x="3067707" y="47357"/>
                  </a:lnTo>
                  <a:lnTo>
                    <a:pt x="3037507" y="75057"/>
                  </a:lnTo>
                  <a:lnTo>
                    <a:pt x="3036862" y="82676"/>
                  </a:lnTo>
                  <a:lnTo>
                    <a:pt x="3040529" y="96113"/>
                  </a:lnTo>
                  <a:lnTo>
                    <a:pt x="3051530" y="109775"/>
                  </a:lnTo>
                  <a:lnTo>
                    <a:pt x="3069866" y="123699"/>
                  </a:lnTo>
                  <a:lnTo>
                    <a:pt x="3095536" y="137922"/>
                  </a:lnTo>
                  <a:lnTo>
                    <a:pt x="3109968" y="145321"/>
                  </a:lnTo>
                  <a:lnTo>
                    <a:pt x="3122221" y="152447"/>
                  </a:lnTo>
                  <a:lnTo>
                    <a:pt x="3152320" y="179546"/>
                  </a:lnTo>
                  <a:lnTo>
                    <a:pt x="3167747" y="223081"/>
                  </a:lnTo>
                  <a:lnTo>
                    <a:pt x="3168180" y="233299"/>
                  </a:lnTo>
                  <a:lnTo>
                    <a:pt x="3166344" y="251229"/>
                  </a:lnTo>
                  <a:lnTo>
                    <a:pt x="3138716" y="295021"/>
                  </a:lnTo>
                  <a:lnTo>
                    <a:pt x="3104029" y="313134"/>
                  </a:lnTo>
                  <a:lnTo>
                    <a:pt x="3059341" y="319150"/>
                  </a:lnTo>
                  <a:lnTo>
                    <a:pt x="3038318" y="317767"/>
                  </a:lnTo>
                  <a:lnTo>
                    <a:pt x="3018320" y="313610"/>
                  </a:lnTo>
                  <a:lnTo>
                    <a:pt x="2999369" y="306667"/>
                  </a:lnTo>
                  <a:lnTo>
                    <a:pt x="2981490" y="296925"/>
                  </a:lnTo>
                  <a:lnTo>
                    <a:pt x="3001683" y="247776"/>
                  </a:lnTo>
                  <a:lnTo>
                    <a:pt x="3017824" y="257758"/>
                  </a:lnTo>
                  <a:lnTo>
                    <a:pt x="3033845" y="264858"/>
                  </a:lnTo>
                  <a:lnTo>
                    <a:pt x="3049724" y="269101"/>
                  </a:lnTo>
                  <a:lnTo>
                    <a:pt x="3065437" y="270510"/>
                  </a:lnTo>
                  <a:lnTo>
                    <a:pt x="3086532" y="268412"/>
                  </a:lnTo>
                  <a:lnTo>
                    <a:pt x="3101616" y="262112"/>
                  </a:lnTo>
                  <a:lnTo>
                    <a:pt x="3110674" y="251596"/>
                  </a:lnTo>
                  <a:lnTo>
                    <a:pt x="3113697" y="236854"/>
                  </a:lnTo>
                  <a:lnTo>
                    <a:pt x="3112982" y="229044"/>
                  </a:lnTo>
                  <a:lnTo>
                    <a:pt x="3084947" y="191595"/>
                  </a:lnTo>
                  <a:lnTo>
                    <a:pt x="3039191" y="166149"/>
                  </a:lnTo>
                  <a:lnTo>
                    <a:pt x="3025781" y="158448"/>
                  </a:lnTo>
                  <a:lnTo>
                    <a:pt x="2996761" y="132810"/>
                  </a:lnTo>
                  <a:lnTo>
                    <a:pt x="2982531" y="92517"/>
                  </a:lnTo>
                  <a:lnTo>
                    <a:pt x="2982125" y="83185"/>
                  </a:lnTo>
                  <a:lnTo>
                    <a:pt x="2983748" y="66039"/>
                  </a:lnTo>
                  <a:lnTo>
                    <a:pt x="3008287" y="23749"/>
                  </a:lnTo>
                  <a:lnTo>
                    <a:pt x="3055971" y="1603"/>
                  </a:lnTo>
                  <a:lnTo>
                    <a:pt x="3075597" y="126"/>
                  </a:lnTo>
                  <a:close/>
                </a:path>
                <a:path w="6377305" h="319405">
                  <a:moveTo>
                    <a:pt x="2602776" y="126"/>
                  </a:moveTo>
                  <a:lnTo>
                    <a:pt x="2627181" y="2030"/>
                  </a:lnTo>
                  <a:lnTo>
                    <a:pt x="2649718" y="7731"/>
                  </a:lnTo>
                  <a:lnTo>
                    <a:pt x="2670373" y="17218"/>
                  </a:lnTo>
                  <a:lnTo>
                    <a:pt x="2689136" y="30479"/>
                  </a:lnTo>
                  <a:lnTo>
                    <a:pt x="2666149" y="74549"/>
                  </a:lnTo>
                  <a:lnTo>
                    <a:pt x="2660646" y="70189"/>
                  </a:lnTo>
                  <a:lnTo>
                    <a:pt x="2653845" y="65865"/>
                  </a:lnTo>
                  <a:lnTo>
                    <a:pt x="2617476" y="50927"/>
                  </a:lnTo>
                  <a:lnTo>
                    <a:pt x="2601506" y="48768"/>
                  </a:lnTo>
                  <a:lnTo>
                    <a:pt x="2579953" y="50696"/>
                  </a:lnTo>
                  <a:lnTo>
                    <a:pt x="2544088" y="66127"/>
                  </a:lnTo>
                  <a:lnTo>
                    <a:pt x="2518176" y="96369"/>
                  </a:lnTo>
                  <a:lnTo>
                    <a:pt x="2504980" y="137707"/>
                  </a:lnTo>
                  <a:lnTo>
                    <a:pt x="2503335" y="162306"/>
                  </a:lnTo>
                  <a:lnTo>
                    <a:pt x="2504952" y="185717"/>
                  </a:lnTo>
                  <a:lnTo>
                    <a:pt x="2517854" y="225063"/>
                  </a:lnTo>
                  <a:lnTo>
                    <a:pt x="2543217" y="253954"/>
                  </a:lnTo>
                  <a:lnTo>
                    <a:pt x="2578372" y="268674"/>
                  </a:lnTo>
                  <a:lnTo>
                    <a:pt x="2599474" y="270510"/>
                  </a:lnTo>
                  <a:lnTo>
                    <a:pt x="2613424" y="269509"/>
                  </a:lnTo>
                  <a:lnTo>
                    <a:pt x="2647607" y="193928"/>
                  </a:lnTo>
                  <a:lnTo>
                    <a:pt x="2604935" y="193928"/>
                  </a:lnTo>
                  <a:lnTo>
                    <a:pt x="2604935" y="147193"/>
                  </a:lnTo>
                  <a:lnTo>
                    <a:pt x="2702344" y="147193"/>
                  </a:lnTo>
                  <a:lnTo>
                    <a:pt x="2702344" y="285241"/>
                  </a:lnTo>
                  <a:lnTo>
                    <a:pt x="2666661" y="305333"/>
                  </a:lnTo>
                  <a:lnTo>
                    <a:pt x="2621159" y="316944"/>
                  </a:lnTo>
                  <a:lnTo>
                    <a:pt x="2590584" y="319150"/>
                  </a:lnTo>
                  <a:lnTo>
                    <a:pt x="2559151" y="316436"/>
                  </a:lnTo>
                  <a:lnTo>
                    <a:pt x="2506573" y="294719"/>
                  </a:lnTo>
                  <a:lnTo>
                    <a:pt x="2468425" y="252239"/>
                  </a:lnTo>
                  <a:lnTo>
                    <a:pt x="2448994" y="194760"/>
                  </a:lnTo>
                  <a:lnTo>
                    <a:pt x="2446566" y="160782"/>
                  </a:lnTo>
                  <a:lnTo>
                    <a:pt x="2449209" y="126805"/>
                  </a:lnTo>
                  <a:lnTo>
                    <a:pt x="2470354" y="68806"/>
                  </a:lnTo>
                  <a:lnTo>
                    <a:pt x="2511836" y="25255"/>
                  </a:lnTo>
                  <a:lnTo>
                    <a:pt x="2568795" y="2915"/>
                  </a:lnTo>
                  <a:lnTo>
                    <a:pt x="2602776" y="126"/>
                  </a:lnTo>
                  <a:close/>
                </a:path>
                <a:path w="6377305" h="319405">
                  <a:moveTo>
                    <a:pt x="477164" y="126"/>
                  </a:moveTo>
                  <a:lnTo>
                    <a:pt x="502132" y="1387"/>
                  </a:lnTo>
                  <a:lnTo>
                    <a:pt x="523544" y="5159"/>
                  </a:lnTo>
                  <a:lnTo>
                    <a:pt x="541404" y="11431"/>
                  </a:lnTo>
                  <a:lnTo>
                    <a:pt x="555713" y="20193"/>
                  </a:lnTo>
                  <a:lnTo>
                    <a:pt x="539076" y="67310"/>
                  </a:lnTo>
                  <a:lnTo>
                    <a:pt x="524451" y="58308"/>
                  </a:lnTo>
                  <a:lnTo>
                    <a:pt x="509433" y="51879"/>
                  </a:lnTo>
                  <a:lnTo>
                    <a:pt x="494023" y="48021"/>
                  </a:lnTo>
                  <a:lnTo>
                    <a:pt x="478218" y="46736"/>
                  </a:lnTo>
                  <a:lnTo>
                    <a:pt x="469274" y="47357"/>
                  </a:lnTo>
                  <a:lnTo>
                    <a:pt x="439066" y="75057"/>
                  </a:lnTo>
                  <a:lnTo>
                    <a:pt x="438416" y="82676"/>
                  </a:lnTo>
                  <a:lnTo>
                    <a:pt x="442088" y="96113"/>
                  </a:lnTo>
                  <a:lnTo>
                    <a:pt x="453104" y="109775"/>
                  </a:lnTo>
                  <a:lnTo>
                    <a:pt x="471463" y="123699"/>
                  </a:lnTo>
                  <a:lnTo>
                    <a:pt x="497166" y="137922"/>
                  </a:lnTo>
                  <a:lnTo>
                    <a:pt x="511566" y="145321"/>
                  </a:lnTo>
                  <a:lnTo>
                    <a:pt x="523806" y="152447"/>
                  </a:lnTo>
                  <a:lnTo>
                    <a:pt x="553867" y="179546"/>
                  </a:lnTo>
                  <a:lnTo>
                    <a:pt x="569375" y="223081"/>
                  </a:lnTo>
                  <a:lnTo>
                    <a:pt x="569823" y="233299"/>
                  </a:lnTo>
                  <a:lnTo>
                    <a:pt x="567973" y="251229"/>
                  </a:lnTo>
                  <a:lnTo>
                    <a:pt x="540232" y="295021"/>
                  </a:lnTo>
                  <a:lnTo>
                    <a:pt x="505618" y="313134"/>
                  </a:lnTo>
                  <a:lnTo>
                    <a:pt x="460946" y="319150"/>
                  </a:lnTo>
                  <a:lnTo>
                    <a:pt x="439889" y="317767"/>
                  </a:lnTo>
                  <a:lnTo>
                    <a:pt x="419884" y="313610"/>
                  </a:lnTo>
                  <a:lnTo>
                    <a:pt x="400931" y="306667"/>
                  </a:lnTo>
                  <a:lnTo>
                    <a:pt x="383031" y="296925"/>
                  </a:lnTo>
                  <a:lnTo>
                    <a:pt x="403237" y="247776"/>
                  </a:lnTo>
                  <a:lnTo>
                    <a:pt x="419392" y="257758"/>
                  </a:lnTo>
                  <a:lnTo>
                    <a:pt x="435413" y="264858"/>
                  </a:lnTo>
                  <a:lnTo>
                    <a:pt x="451300" y="269101"/>
                  </a:lnTo>
                  <a:lnTo>
                    <a:pt x="467055" y="270510"/>
                  </a:lnTo>
                  <a:lnTo>
                    <a:pt x="488150" y="268412"/>
                  </a:lnTo>
                  <a:lnTo>
                    <a:pt x="503220" y="262112"/>
                  </a:lnTo>
                  <a:lnTo>
                    <a:pt x="512262" y="251596"/>
                  </a:lnTo>
                  <a:lnTo>
                    <a:pt x="515277" y="236854"/>
                  </a:lnTo>
                  <a:lnTo>
                    <a:pt x="514567" y="229044"/>
                  </a:lnTo>
                  <a:lnTo>
                    <a:pt x="486508" y="191595"/>
                  </a:lnTo>
                  <a:lnTo>
                    <a:pt x="440752" y="166149"/>
                  </a:lnTo>
                  <a:lnTo>
                    <a:pt x="427354" y="158448"/>
                  </a:lnTo>
                  <a:lnTo>
                    <a:pt x="398346" y="132810"/>
                  </a:lnTo>
                  <a:lnTo>
                    <a:pt x="384068" y="92517"/>
                  </a:lnTo>
                  <a:lnTo>
                    <a:pt x="383654" y="83185"/>
                  </a:lnTo>
                  <a:lnTo>
                    <a:pt x="385292" y="66039"/>
                  </a:lnTo>
                  <a:lnTo>
                    <a:pt x="409879" y="23749"/>
                  </a:lnTo>
                  <a:lnTo>
                    <a:pt x="457557" y="1603"/>
                  </a:lnTo>
                  <a:lnTo>
                    <a:pt x="477164" y="126"/>
                  </a:lnTo>
                  <a:close/>
                </a:path>
                <a:path w="6377305" h="319405">
                  <a:moveTo>
                    <a:pt x="5212626" y="0"/>
                  </a:moveTo>
                  <a:lnTo>
                    <a:pt x="5271395" y="10302"/>
                  </a:lnTo>
                  <a:lnTo>
                    <a:pt x="5314353" y="41275"/>
                  </a:lnTo>
                  <a:lnTo>
                    <a:pt x="5340753" y="90805"/>
                  </a:lnTo>
                  <a:lnTo>
                    <a:pt x="5349532" y="157099"/>
                  </a:lnTo>
                  <a:lnTo>
                    <a:pt x="5347244" y="192434"/>
                  </a:lnTo>
                  <a:lnTo>
                    <a:pt x="5328904" y="251628"/>
                  </a:lnTo>
                  <a:lnTo>
                    <a:pt x="5292517" y="294558"/>
                  </a:lnTo>
                  <a:lnTo>
                    <a:pt x="5240320" y="316414"/>
                  </a:lnTo>
                  <a:lnTo>
                    <a:pt x="5208435" y="319150"/>
                  </a:lnTo>
                  <a:lnTo>
                    <a:pt x="5179193" y="316456"/>
                  </a:lnTo>
                  <a:lnTo>
                    <a:pt x="5131568" y="294826"/>
                  </a:lnTo>
                  <a:lnTo>
                    <a:pt x="5098683" y="252128"/>
                  </a:lnTo>
                  <a:lnTo>
                    <a:pt x="5082109" y="192744"/>
                  </a:lnTo>
                  <a:lnTo>
                    <a:pt x="5080038" y="157099"/>
                  </a:lnTo>
                  <a:lnTo>
                    <a:pt x="5082280" y="125406"/>
                  </a:lnTo>
                  <a:lnTo>
                    <a:pt x="5100290" y="69641"/>
                  </a:lnTo>
                  <a:lnTo>
                    <a:pt x="5135705" y="25610"/>
                  </a:lnTo>
                  <a:lnTo>
                    <a:pt x="5183953" y="2837"/>
                  </a:lnTo>
                  <a:lnTo>
                    <a:pt x="5212626" y="0"/>
                  </a:lnTo>
                  <a:close/>
                </a:path>
                <a:path w="6377305" h="319405">
                  <a:moveTo>
                    <a:pt x="4671606" y="0"/>
                  </a:moveTo>
                  <a:lnTo>
                    <a:pt x="4730375" y="10302"/>
                  </a:lnTo>
                  <a:lnTo>
                    <a:pt x="4773333" y="41275"/>
                  </a:lnTo>
                  <a:lnTo>
                    <a:pt x="4799733" y="90805"/>
                  </a:lnTo>
                  <a:lnTo>
                    <a:pt x="4808512" y="157099"/>
                  </a:lnTo>
                  <a:lnTo>
                    <a:pt x="4806224" y="192434"/>
                  </a:lnTo>
                  <a:lnTo>
                    <a:pt x="4787884" y="251628"/>
                  </a:lnTo>
                  <a:lnTo>
                    <a:pt x="4751497" y="294558"/>
                  </a:lnTo>
                  <a:lnTo>
                    <a:pt x="4699300" y="316414"/>
                  </a:lnTo>
                  <a:lnTo>
                    <a:pt x="4667415" y="319150"/>
                  </a:lnTo>
                  <a:lnTo>
                    <a:pt x="4638173" y="316456"/>
                  </a:lnTo>
                  <a:lnTo>
                    <a:pt x="4590548" y="294826"/>
                  </a:lnTo>
                  <a:lnTo>
                    <a:pt x="4557663" y="252128"/>
                  </a:lnTo>
                  <a:lnTo>
                    <a:pt x="4541089" y="192744"/>
                  </a:lnTo>
                  <a:lnTo>
                    <a:pt x="4539018" y="157099"/>
                  </a:lnTo>
                  <a:lnTo>
                    <a:pt x="4541260" y="125406"/>
                  </a:lnTo>
                  <a:lnTo>
                    <a:pt x="4559270" y="69641"/>
                  </a:lnTo>
                  <a:lnTo>
                    <a:pt x="4594685" y="25610"/>
                  </a:lnTo>
                  <a:lnTo>
                    <a:pt x="4642933" y="2837"/>
                  </a:lnTo>
                  <a:lnTo>
                    <a:pt x="4671606" y="0"/>
                  </a:lnTo>
                  <a:close/>
                </a:path>
                <a:path w="6377305" h="319405">
                  <a:moveTo>
                    <a:pt x="3469170" y="0"/>
                  </a:moveTo>
                  <a:lnTo>
                    <a:pt x="3527939" y="10302"/>
                  </a:lnTo>
                  <a:lnTo>
                    <a:pt x="3570897" y="41275"/>
                  </a:lnTo>
                  <a:lnTo>
                    <a:pt x="3597297" y="90805"/>
                  </a:lnTo>
                  <a:lnTo>
                    <a:pt x="3606076" y="157099"/>
                  </a:lnTo>
                  <a:lnTo>
                    <a:pt x="3603788" y="192434"/>
                  </a:lnTo>
                  <a:lnTo>
                    <a:pt x="3585448" y="251628"/>
                  </a:lnTo>
                  <a:lnTo>
                    <a:pt x="3549061" y="294558"/>
                  </a:lnTo>
                  <a:lnTo>
                    <a:pt x="3496864" y="316414"/>
                  </a:lnTo>
                  <a:lnTo>
                    <a:pt x="3464979" y="319150"/>
                  </a:lnTo>
                  <a:lnTo>
                    <a:pt x="3435737" y="316456"/>
                  </a:lnTo>
                  <a:lnTo>
                    <a:pt x="3388112" y="294826"/>
                  </a:lnTo>
                  <a:lnTo>
                    <a:pt x="3355227" y="252128"/>
                  </a:lnTo>
                  <a:lnTo>
                    <a:pt x="3338653" y="192744"/>
                  </a:lnTo>
                  <a:lnTo>
                    <a:pt x="3336582" y="157099"/>
                  </a:lnTo>
                  <a:lnTo>
                    <a:pt x="3338824" y="125406"/>
                  </a:lnTo>
                  <a:lnTo>
                    <a:pt x="3356834" y="69641"/>
                  </a:lnTo>
                  <a:lnTo>
                    <a:pt x="3392249" y="25610"/>
                  </a:lnTo>
                  <a:lnTo>
                    <a:pt x="3440497" y="2837"/>
                  </a:lnTo>
                  <a:lnTo>
                    <a:pt x="3469170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500165" y="1049147"/>
            <a:ext cx="2928959" cy="321310"/>
            <a:chOff x="533615" y="1049147"/>
            <a:chExt cx="3246120" cy="321310"/>
          </a:xfrm>
        </p:grpSpPr>
        <p:sp>
          <p:nvSpPr>
            <p:cNvPr id="15" name="object 15"/>
            <p:cNvSpPr/>
            <p:nvPr/>
          </p:nvSpPr>
          <p:spPr>
            <a:xfrm>
              <a:off x="534504" y="1050036"/>
              <a:ext cx="3243745" cy="31915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15182" y="1101090"/>
              <a:ext cx="118871" cy="21513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88378" y="1101090"/>
              <a:ext cx="95694" cy="10312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3457" y="1100963"/>
              <a:ext cx="91071" cy="8991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799207" y="1097788"/>
              <a:ext cx="157606" cy="22364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92377" y="1097788"/>
              <a:ext cx="157606" cy="22364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34504" y="1050036"/>
              <a:ext cx="3244215" cy="319405"/>
            </a:xfrm>
            <a:custGeom>
              <a:avLst/>
              <a:gdLst/>
              <a:ahLst/>
              <a:cxnLst/>
              <a:rect l="l" t="t" r="r" b="b"/>
              <a:pathLst>
                <a:path w="3244215" h="319405">
                  <a:moveTo>
                    <a:pt x="3049562" y="5461"/>
                  </a:moveTo>
                  <a:lnTo>
                    <a:pt x="3104299" y="5461"/>
                  </a:lnTo>
                  <a:lnTo>
                    <a:pt x="3104299" y="265302"/>
                  </a:lnTo>
                  <a:lnTo>
                    <a:pt x="3243745" y="265302"/>
                  </a:lnTo>
                  <a:lnTo>
                    <a:pt x="3243745" y="313943"/>
                  </a:lnTo>
                  <a:lnTo>
                    <a:pt x="3049562" y="313943"/>
                  </a:lnTo>
                  <a:lnTo>
                    <a:pt x="3049562" y="5461"/>
                  </a:lnTo>
                  <a:close/>
                </a:path>
                <a:path w="3244215" h="319405">
                  <a:moveTo>
                    <a:pt x="2804198" y="5461"/>
                  </a:moveTo>
                  <a:lnTo>
                    <a:pt x="3001048" y="5461"/>
                  </a:lnTo>
                  <a:lnTo>
                    <a:pt x="3001048" y="54101"/>
                  </a:lnTo>
                  <a:lnTo>
                    <a:pt x="2858935" y="54101"/>
                  </a:lnTo>
                  <a:lnTo>
                    <a:pt x="2858935" y="126364"/>
                  </a:lnTo>
                  <a:lnTo>
                    <a:pt x="2960789" y="126364"/>
                  </a:lnTo>
                  <a:lnTo>
                    <a:pt x="2960789" y="172847"/>
                  </a:lnTo>
                  <a:lnTo>
                    <a:pt x="2858935" y="172847"/>
                  </a:lnTo>
                  <a:lnTo>
                    <a:pt x="2858935" y="265302"/>
                  </a:lnTo>
                  <a:lnTo>
                    <a:pt x="2998762" y="265302"/>
                  </a:lnTo>
                  <a:lnTo>
                    <a:pt x="2998762" y="313943"/>
                  </a:lnTo>
                  <a:lnTo>
                    <a:pt x="2804198" y="313943"/>
                  </a:lnTo>
                  <a:lnTo>
                    <a:pt x="2804198" y="5461"/>
                  </a:lnTo>
                  <a:close/>
                </a:path>
                <a:path w="3244215" h="319405">
                  <a:moveTo>
                    <a:pt x="1936661" y="5461"/>
                  </a:moveTo>
                  <a:lnTo>
                    <a:pt x="1965744" y="5461"/>
                  </a:lnTo>
                  <a:lnTo>
                    <a:pt x="2032546" y="213233"/>
                  </a:lnTo>
                  <a:lnTo>
                    <a:pt x="2097824" y="5461"/>
                  </a:lnTo>
                  <a:lnTo>
                    <a:pt x="2126653" y="5461"/>
                  </a:lnTo>
                  <a:lnTo>
                    <a:pt x="2189645" y="314198"/>
                  </a:lnTo>
                  <a:lnTo>
                    <a:pt x="2136559" y="314198"/>
                  </a:lnTo>
                  <a:lnTo>
                    <a:pt x="2104555" y="147827"/>
                  </a:lnTo>
                  <a:lnTo>
                    <a:pt x="2042452" y="318135"/>
                  </a:lnTo>
                  <a:lnTo>
                    <a:pt x="2022894" y="318135"/>
                  </a:lnTo>
                  <a:lnTo>
                    <a:pt x="1960664" y="147827"/>
                  </a:lnTo>
                  <a:lnTo>
                    <a:pt x="1927390" y="314198"/>
                  </a:lnTo>
                  <a:lnTo>
                    <a:pt x="1874558" y="314198"/>
                  </a:lnTo>
                  <a:lnTo>
                    <a:pt x="1936661" y="5461"/>
                  </a:lnTo>
                  <a:close/>
                </a:path>
                <a:path w="3244215" h="319405">
                  <a:moveTo>
                    <a:pt x="1083602" y="5461"/>
                  </a:moveTo>
                  <a:lnTo>
                    <a:pt x="1280452" y="5461"/>
                  </a:lnTo>
                  <a:lnTo>
                    <a:pt x="1280452" y="54101"/>
                  </a:lnTo>
                  <a:lnTo>
                    <a:pt x="1138339" y="54101"/>
                  </a:lnTo>
                  <a:lnTo>
                    <a:pt x="1138339" y="126364"/>
                  </a:lnTo>
                  <a:lnTo>
                    <a:pt x="1240193" y="126364"/>
                  </a:lnTo>
                  <a:lnTo>
                    <a:pt x="1240193" y="172847"/>
                  </a:lnTo>
                  <a:lnTo>
                    <a:pt x="1138339" y="172847"/>
                  </a:lnTo>
                  <a:lnTo>
                    <a:pt x="1138339" y="265302"/>
                  </a:lnTo>
                  <a:lnTo>
                    <a:pt x="1278166" y="265302"/>
                  </a:lnTo>
                  <a:lnTo>
                    <a:pt x="1278166" y="313943"/>
                  </a:lnTo>
                  <a:lnTo>
                    <a:pt x="1083602" y="313943"/>
                  </a:lnTo>
                  <a:lnTo>
                    <a:pt x="1083602" y="5461"/>
                  </a:lnTo>
                  <a:close/>
                </a:path>
                <a:path w="3244215" h="319405">
                  <a:moveTo>
                    <a:pt x="2609126" y="3301"/>
                  </a:moveTo>
                  <a:lnTo>
                    <a:pt x="2669546" y="13192"/>
                  </a:lnTo>
                  <a:lnTo>
                    <a:pt x="2716060" y="42799"/>
                  </a:lnTo>
                  <a:lnTo>
                    <a:pt x="2745666" y="88709"/>
                  </a:lnTo>
                  <a:lnTo>
                    <a:pt x="2755557" y="147574"/>
                  </a:lnTo>
                  <a:lnTo>
                    <a:pt x="2751102" y="198394"/>
                  </a:lnTo>
                  <a:lnTo>
                    <a:pt x="2737739" y="239982"/>
                  </a:lnTo>
                  <a:lnTo>
                    <a:pt x="2715472" y="272335"/>
                  </a:lnTo>
                  <a:lnTo>
                    <a:pt x="2684305" y="295449"/>
                  </a:lnTo>
                  <a:lnTo>
                    <a:pt x="2644241" y="309319"/>
                  </a:lnTo>
                  <a:lnTo>
                    <a:pt x="2595283" y="313943"/>
                  </a:lnTo>
                  <a:lnTo>
                    <a:pt x="2526830" y="313943"/>
                  </a:lnTo>
                  <a:lnTo>
                    <a:pt x="2526830" y="5587"/>
                  </a:lnTo>
                  <a:lnTo>
                    <a:pt x="2556548" y="4587"/>
                  </a:lnTo>
                  <a:lnTo>
                    <a:pt x="2580170" y="3873"/>
                  </a:lnTo>
                  <a:lnTo>
                    <a:pt x="2597696" y="3444"/>
                  </a:lnTo>
                  <a:lnTo>
                    <a:pt x="2609126" y="3301"/>
                  </a:lnTo>
                  <a:close/>
                </a:path>
                <a:path w="3244215" h="319405">
                  <a:moveTo>
                    <a:pt x="64020" y="3301"/>
                  </a:moveTo>
                  <a:lnTo>
                    <a:pt x="127277" y="8921"/>
                  </a:lnTo>
                  <a:lnTo>
                    <a:pt x="170903" y="25780"/>
                  </a:lnTo>
                  <a:lnTo>
                    <a:pt x="196249" y="54435"/>
                  </a:lnTo>
                  <a:lnTo>
                    <a:pt x="204698" y="95758"/>
                  </a:lnTo>
                  <a:lnTo>
                    <a:pt x="196880" y="142190"/>
                  </a:lnTo>
                  <a:lnTo>
                    <a:pt x="173426" y="175371"/>
                  </a:lnTo>
                  <a:lnTo>
                    <a:pt x="134334" y="195288"/>
                  </a:lnTo>
                  <a:lnTo>
                    <a:pt x="79603" y="201929"/>
                  </a:lnTo>
                  <a:lnTo>
                    <a:pt x="73431" y="201929"/>
                  </a:lnTo>
                  <a:lnTo>
                    <a:pt x="65150" y="201422"/>
                  </a:lnTo>
                  <a:lnTo>
                    <a:pt x="54762" y="200405"/>
                  </a:lnTo>
                  <a:lnTo>
                    <a:pt x="54762" y="313943"/>
                  </a:lnTo>
                  <a:lnTo>
                    <a:pt x="0" y="313943"/>
                  </a:lnTo>
                  <a:lnTo>
                    <a:pt x="0" y="5587"/>
                  </a:lnTo>
                  <a:lnTo>
                    <a:pt x="24538" y="4587"/>
                  </a:lnTo>
                  <a:lnTo>
                    <a:pt x="43387" y="3873"/>
                  </a:lnTo>
                  <a:lnTo>
                    <a:pt x="56548" y="3444"/>
                  </a:lnTo>
                  <a:lnTo>
                    <a:pt x="64020" y="3301"/>
                  </a:lnTo>
                  <a:close/>
                </a:path>
                <a:path w="3244215" h="319405">
                  <a:moveTo>
                    <a:pt x="338493" y="2286"/>
                  </a:moveTo>
                  <a:lnTo>
                    <a:pt x="389899" y="7975"/>
                  </a:lnTo>
                  <a:lnTo>
                    <a:pt x="426618" y="25034"/>
                  </a:lnTo>
                  <a:lnTo>
                    <a:pt x="448649" y="53453"/>
                  </a:lnTo>
                  <a:lnTo>
                    <a:pt x="455993" y="93217"/>
                  </a:lnTo>
                  <a:lnTo>
                    <a:pt x="454981" y="106624"/>
                  </a:lnTo>
                  <a:lnTo>
                    <a:pt x="439788" y="143128"/>
                  </a:lnTo>
                  <a:lnTo>
                    <a:pt x="410722" y="169507"/>
                  </a:lnTo>
                  <a:lnTo>
                    <a:pt x="398932" y="175005"/>
                  </a:lnTo>
                  <a:lnTo>
                    <a:pt x="490118" y="313943"/>
                  </a:lnTo>
                  <a:lnTo>
                    <a:pt x="426935" y="313943"/>
                  </a:lnTo>
                  <a:lnTo>
                    <a:pt x="344589" y="186562"/>
                  </a:lnTo>
                  <a:lnTo>
                    <a:pt x="337759" y="186396"/>
                  </a:lnTo>
                  <a:lnTo>
                    <a:pt x="329691" y="186086"/>
                  </a:lnTo>
                  <a:lnTo>
                    <a:pt x="320386" y="185634"/>
                  </a:lnTo>
                  <a:lnTo>
                    <a:pt x="309841" y="185038"/>
                  </a:lnTo>
                  <a:lnTo>
                    <a:pt x="309841" y="313943"/>
                  </a:lnTo>
                  <a:lnTo>
                    <a:pt x="252983" y="313943"/>
                  </a:lnTo>
                  <a:lnTo>
                    <a:pt x="252983" y="5461"/>
                  </a:lnTo>
                  <a:lnTo>
                    <a:pt x="256951" y="5363"/>
                  </a:lnTo>
                  <a:lnTo>
                    <a:pt x="264206" y="5064"/>
                  </a:lnTo>
                  <a:lnTo>
                    <a:pt x="274749" y="4550"/>
                  </a:lnTo>
                  <a:lnTo>
                    <a:pt x="288582" y="3810"/>
                  </a:lnTo>
                  <a:lnTo>
                    <a:pt x="303310" y="3143"/>
                  </a:lnTo>
                  <a:lnTo>
                    <a:pt x="316537" y="2666"/>
                  </a:lnTo>
                  <a:lnTo>
                    <a:pt x="328265" y="2381"/>
                  </a:lnTo>
                  <a:lnTo>
                    <a:pt x="338493" y="2286"/>
                  </a:lnTo>
                  <a:close/>
                </a:path>
                <a:path w="3244215" h="319405">
                  <a:moveTo>
                    <a:pt x="1629321" y="126"/>
                  </a:moveTo>
                  <a:lnTo>
                    <a:pt x="1654300" y="1387"/>
                  </a:lnTo>
                  <a:lnTo>
                    <a:pt x="1675707" y="5159"/>
                  </a:lnTo>
                  <a:lnTo>
                    <a:pt x="1693543" y="11431"/>
                  </a:lnTo>
                  <a:lnTo>
                    <a:pt x="1707807" y="20192"/>
                  </a:lnTo>
                  <a:lnTo>
                    <a:pt x="1691170" y="67310"/>
                  </a:lnTo>
                  <a:lnTo>
                    <a:pt x="1676575" y="58308"/>
                  </a:lnTo>
                  <a:lnTo>
                    <a:pt x="1661563" y="51879"/>
                  </a:lnTo>
                  <a:lnTo>
                    <a:pt x="1646146" y="48021"/>
                  </a:lnTo>
                  <a:lnTo>
                    <a:pt x="1630337" y="46736"/>
                  </a:lnTo>
                  <a:lnTo>
                    <a:pt x="1621431" y="47357"/>
                  </a:lnTo>
                  <a:lnTo>
                    <a:pt x="1591231" y="75057"/>
                  </a:lnTo>
                  <a:lnTo>
                    <a:pt x="1590586" y="82676"/>
                  </a:lnTo>
                  <a:lnTo>
                    <a:pt x="1594253" y="96113"/>
                  </a:lnTo>
                  <a:lnTo>
                    <a:pt x="1605254" y="109775"/>
                  </a:lnTo>
                  <a:lnTo>
                    <a:pt x="1623590" y="123699"/>
                  </a:lnTo>
                  <a:lnTo>
                    <a:pt x="1649260" y="137922"/>
                  </a:lnTo>
                  <a:lnTo>
                    <a:pt x="1663692" y="145321"/>
                  </a:lnTo>
                  <a:lnTo>
                    <a:pt x="1675945" y="152447"/>
                  </a:lnTo>
                  <a:lnTo>
                    <a:pt x="1706044" y="179546"/>
                  </a:lnTo>
                  <a:lnTo>
                    <a:pt x="1721471" y="223081"/>
                  </a:lnTo>
                  <a:lnTo>
                    <a:pt x="1721904" y="233299"/>
                  </a:lnTo>
                  <a:lnTo>
                    <a:pt x="1720068" y="251229"/>
                  </a:lnTo>
                  <a:lnTo>
                    <a:pt x="1692440" y="295021"/>
                  </a:lnTo>
                  <a:lnTo>
                    <a:pt x="1657753" y="313134"/>
                  </a:lnTo>
                  <a:lnTo>
                    <a:pt x="1613065" y="319150"/>
                  </a:lnTo>
                  <a:lnTo>
                    <a:pt x="1592042" y="317767"/>
                  </a:lnTo>
                  <a:lnTo>
                    <a:pt x="1572044" y="313610"/>
                  </a:lnTo>
                  <a:lnTo>
                    <a:pt x="1553093" y="306667"/>
                  </a:lnTo>
                  <a:lnTo>
                    <a:pt x="1535214" y="296925"/>
                  </a:lnTo>
                  <a:lnTo>
                    <a:pt x="1555407" y="247776"/>
                  </a:lnTo>
                  <a:lnTo>
                    <a:pt x="1571548" y="257758"/>
                  </a:lnTo>
                  <a:lnTo>
                    <a:pt x="1587569" y="264858"/>
                  </a:lnTo>
                  <a:lnTo>
                    <a:pt x="1603448" y="269101"/>
                  </a:lnTo>
                  <a:lnTo>
                    <a:pt x="1619161" y="270510"/>
                  </a:lnTo>
                  <a:lnTo>
                    <a:pt x="1640256" y="268412"/>
                  </a:lnTo>
                  <a:lnTo>
                    <a:pt x="1655340" y="262112"/>
                  </a:lnTo>
                  <a:lnTo>
                    <a:pt x="1664398" y="251596"/>
                  </a:lnTo>
                  <a:lnTo>
                    <a:pt x="1667421" y="236854"/>
                  </a:lnTo>
                  <a:lnTo>
                    <a:pt x="1666706" y="229044"/>
                  </a:lnTo>
                  <a:lnTo>
                    <a:pt x="1638671" y="191595"/>
                  </a:lnTo>
                  <a:lnTo>
                    <a:pt x="1592915" y="166149"/>
                  </a:lnTo>
                  <a:lnTo>
                    <a:pt x="1579505" y="158448"/>
                  </a:lnTo>
                  <a:lnTo>
                    <a:pt x="1550485" y="132810"/>
                  </a:lnTo>
                  <a:lnTo>
                    <a:pt x="1536255" y="92517"/>
                  </a:lnTo>
                  <a:lnTo>
                    <a:pt x="1535849" y="83185"/>
                  </a:lnTo>
                  <a:lnTo>
                    <a:pt x="1537472" y="66039"/>
                  </a:lnTo>
                  <a:lnTo>
                    <a:pt x="1562011" y="23749"/>
                  </a:lnTo>
                  <a:lnTo>
                    <a:pt x="1609695" y="1603"/>
                  </a:lnTo>
                  <a:lnTo>
                    <a:pt x="1629321" y="126"/>
                  </a:lnTo>
                  <a:close/>
                </a:path>
                <a:path w="3244215" h="319405">
                  <a:moveTo>
                    <a:pt x="1408341" y="126"/>
                  </a:moveTo>
                  <a:lnTo>
                    <a:pt x="1433320" y="1387"/>
                  </a:lnTo>
                  <a:lnTo>
                    <a:pt x="1454727" y="5159"/>
                  </a:lnTo>
                  <a:lnTo>
                    <a:pt x="1472563" y="11431"/>
                  </a:lnTo>
                  <a:lnTo>
                    <a:pt x="1486827" y="20192"/>
                  </a:lnTo>
                  <a:lnTo>
                    <a:pt x="1470190" y="67310"/>
                  </a:lnTo>
                  <a:lnTo>
                    <a:pt x="1455595" y="58308"/>
                  </a:lnTo>
                  <a:lnTo>
                    <a:pt x="1440583" y="51879"/>
                  </a:lnTo>
                  <a:lnTo>
                    <a:pt x="1425166" y="48021"/>
                  </a:lnTo>
                  <a:lnTo>
                    <a:pt x="1409357" y="46736"/>
                  </a:lnTo>
                  <a:lnTo>
                    <a:pt x="1400451" y="47357"/>
                  </a:lnTo>
                  <a:lnTo>
                    <a:pt x="1370251" y="75057"/>
                  </a:lnTo>
                  <a:lnTo>
                    <a:pt x="1369606" y="82676"/>
                  </a:lnTo>
                  <a:lnTo>
                    <a:pt x="1373273" y="96113"/>
                  </a:lnTo>
                  <a:lnTo>
                    <a:pt x="1384274" y="109775"/>
                  </a:lnTo>
                  <a:lnTo>
                    <a:pt x="1402610" y="123699"/>
                  </a:lnTo>
                  <a:lnTo>
                    <a:pt x="1428280" y="137922"/>
                  </a:lnTo>
                  <a:lnTo>
                    <a:pt x="1442712" y="145321"/>
                  </a:lnTo>
                  <a:lnTo>
                    <a:pt x="1454965" y="152447"/>
                  </a:lnTo>
                  <a:lnTo>
                    <a:pt x="1485064" y="179546"/>
                  </a:lnTo>
                  <a:lnTo>
                    <a:pt x="1500491" y="223081"/>
                  </a:lnTo>
                  <a:lnTo>
                    <a:pt x="1500924" y="233299"/>
                  </a:lnTo>
                  <a:lnTo>
                    <a:pt x="1499088" y="251229"/>
                  </a:lnTo>
                  <a:lnTo>
                    <a:pt x="1471460" y="295021"/>
                  </a:lnTo>
                  <a:lnTo>
                    <a:pt x="1436773" y="313134"/>
                  </a:lnTo>
                  <a:lnTo>
                    <a:pt x="1392085" y="319150"/>
                  </a:lnTo>
                  <a:lnTo>
                    <a:pt x="1371062" y="317767"/>
                  </a:lnTo>
                  <a:lnTo>
                    <a:pt x="1351064" y="313610"/>
                  </a:lnTo>
                  <a:lnTo>
                    <a:pt x="1332113" y="306667"/>
                  </a:lnTo>
                  <a:lnTo>
                    <a:pt x="1314234" y="296925"/>
                  </a:lnTo>
                  <a:lnTo>
                    <a:pt x="1334427" y="247776"/>
                  </a:lnTo>
                  <a:lnTo>
                    <a:pt x="1350568" y="257758"/>
                  </a:lnTo>
                  <a:lnTo>
                    <a:pt x="1366589" y="264858"/>
                  </a:lnTo>
                  <a:lnTo>
                    <a:pt x="1382468" y="269101"/>
                  </a:lnTo>
                  <a:lnTo>
                    <a:pt x="1398181" y="270510"/>
                  </a:lnTo>
                  <a:lnTo>
                    <a:pt x="1419276" y="268412"/>
                  </a:lnTo>
                  <a:lnTo>
                    <a:pt x="1434360" y="262112"/>
                  </a:lnTo>
                  <a:lnTo>
                    <a:pt x="1443418" y="251596"/>
                  </a:lnTo>
                  <a:lnTo>
                    <a:pt x="1446441" y="236854"/>
                  </a:lnTo>
                  <a:lnTo>
                    <a:pt x="1445726" y="229044"/>
                  </a:lnTo>
                  <a:lnTo>
                    <a:pt x="1417691" y="191595"/>
                  </a:lnTo>
                  <a:lnTo>
                    <a:pt x="1371935" y="166149"/>
                  </a:lnTo>
                  <a:lnTo>
                    <a:pt x="1358525" y="158448"/>
                  </a:lnTo>
                  <a:lnTo>
                    <a:pt x="1329505" y="132810"/>
                  </a:lnTo>
                  <a:lnTo>
                    <a:pt x="1315275" y="92517"/>
                  </a:lnTo>
                  <a:lnTo>
                    <a:pt x="1314869" y="83185"/>
                  </a:lnTo>
                  <a:lnTo>
                    <a:pt x="1316492" y="66039"/>
                  </a:lnTo>
                  <a:lnTo>
                    <a:pt x="1341031" y="23749"/>
                  </a:lnTo>
                  <a:lnTo>
                    <a:pt x="1388715" y="1603"/>
                  </a:lnTo>
                  <a:lnTo>
                    <a:pt x="1408341" y="126"/>
                  </a:lnTo>
                  <a:close/>
                </a:path>
                <a:path w="3244215" h="319405">
                  <a:moveTo>
                    <a:pt x="946442" y="126"/>
                  </a:moveTo>
                  <a:lnTo>
                    <a:pt x="971683" y="1484"/>
                  </a:lnTo>
                  <a:lnTo>
                    <a:pt x="994257" y="5556"/>
                  </a:lnTo>
                  <a:lnTo>
                    <a:pt x="1014164" y="12342"/>
                  </a:lnTo>
                  <a:lnTo>
                    <a:pt x="1031405" y="21843"/>
                  </a:lnTo>
                  <a:lnTo>
                    <a:pt x="1008799" y="67183"/>
                  </a:lnTo>
                  <a:lnTo>
                    <a:pt x="998252" y="59108"/>
                  </a:lnTo>
                  <a:lnTo>
                    <a:pt x="984907" y="53355"/>
                  </a:lnTo>
                  <a:lnTo>
                    <a:pt x="968776" y="49912"/>
                  </a:lnTo>
                  <a:lnTo>
                    <a:pt x="949871" y="48767"/>
                  </a:lnTo>
                  <a:lnTo>
                    <a:pt x="931487" y="50792"/>
                  </a:lnTo>
                  <a:lnTo>
                    <a:pt x="886625" y="81152"/>
                  </a:lnTo>
                  <a:lnTo>
                    <a:pt x="868162" y="117760"/>
                  </a:lnTo>
                  <a:lnTo>
                    <a:pt x="861987" y="162940"/>
                  </a:lnTo>
                  <a:lnTo>
                    <a:pt x="863415" y="186422"/>
                  </a:lnTo>
                  <a:lnTo>
                    <a:pt x="874845" y="225716"/>
                  </a:lnTo>
                  <a:lnTo>
                    <a:pt x="911517" y="263271"/>
                  </a:lnTo>
                  <a:lnTo>
                    <a:pt x="945807" y="270510"/>
                  </a:lnTo>
                  <a:lnTo>
                    <a:pt x="966430" y="268577"/>
                  </a:lnTo>
                  <a:lnTo>
                    <a:pt x="984684" y="262763"/>
                  </a:lnTo>
                  <a:lnTo>
                    <a:pt x="1000581" y="253043"/>
                  </a:lnTo>
                  <a:lnTo>
                    <a:pt x="1014133" y="239394"/>
                  </a:lnTo>
                  <a:lnTo>
                    <a:pt x="1039533" y="283590"/>
                  </a:lnTo>
                  <a:lnTo>
                    <a:pt x="1020838" y="299166"/>
                  </a:lnTo>
                  <a:lnTo>
                    <a:pt x="998273" y="310276"/>
                  </a:lnTo>
                  <a:lnTo>
                    <a:pt x="971828" y="316934"/>
                  </a:lnTo>
                  <a:lnTo>
                    <a:pt x="941489" y="319150"/>
                  </a:lnTo>
                  <a:lnTo>
                    <a:pt x="910915" y="316503"/>
                  </a:lnTo>
                  <a:lnTo>
                    <a:pt x="860675" y="295255"/>
                  </a:lnTo>
                  <a:lnTo>
                    <a:pt x="825363" y="253434"/>
                  </a:lnTo>
                  <a:lnTo>
                    <a:pt x="807456" y="195470"/>
                  </a:lnTo>
                  <a:lnTo>
                    <a:pt x="805218" y="160654"/>
                  </a:lnTo>
                  <a:lnTo>
                    <a:pt x="807694" y="127845"/>
                  </a:lnTo>
                  <a:lnTo>
                    <a:pt x="827506" y="70608"/>
                  </a:lnTo>
                  <a:lnTo>
                    <a:pt x="866110" y="26058"/>
                  </a:lnTo>
                  <a:lnTo>
                    <a:pt x="916886" y="3008"/>
                  </a:lnTo>
                  <a:lnTo>
                    <a:pt x="946442" y="126"/>
                  </a:lnTo>
                  <a:close/>
                </a:path>
                <a:path w="3244215" h="319405">
                  <a:moveTo>
                    <a:pt x="2341410" y="0"/>
                  </a:moveTo>
                  <a:lnTo>
                    <a:pt x="2400179" y="10302"/>
                  </a:lnTo>
                  <a:lnTo>
                    <a:pt x="2443137" y="41275"/>
                  </a:lnTo>
                  <a:lnTo>
                    <a:pt x="2469537" y="90804"/>
                  </a:lnTo>
                  <a:lnTo>
                    <a:pt x="2478316" y="157099"/>
                  </a:lnTo>
                  <a:lnTo>
                    <a:pt x="2476028" y="192434"/>
                  </a:lnTo>
                  <a:lnTo>
                    <a:pt x="2457688" y="251628"/>
                  </a:lnTo>
                  <a:lnTo>
                    <a:pt x="2421301" y="294558"/>
                  </a:lnTo>
                  <a:lnTo>
                    <a:pt x="2369104" y="316414"/>
                  </a:lnTo>
                  <a:lnTo>
                    <a:pt x="2337219" y="319150"/>
                  </a:lnTo>
                  <a:lnTo>
                    <a:pt x="2307977" y="316456"/>
                  </a:lnTo>
                  <a:lnTo>
                    <a:pt x="2260352" y="294826"/>
                  </a:lnTo>
                  <a:lnTo>
                    <a:pt x="2227467" y="252128"/>
                  </a:lnTo>
                  <a:lnTo>
                    <a:pt x="2210893" y="192744"/>
                  </a:lnTo>
                  <a:lnTo>
                    <a:pt x="2208822" y="157099"/>
                  </a:lnTo>
                  <a:lnTo>
                    <a:pt x="2211064" y="125406"/>
                  </a:lnTo>
                  <a:lnTo>
                    <a:pt x="2229074" y="69641"/>
                  </a:lnTo>
                  <a:lnTo>
                    <a:pt x="2264489" y="25610"/>
                  </a:lnTo>
                  <a:lnTo>
                    <a:pt x="2312737" y="2837"/>
                  </a:lnTo>
                  <a:lnTo>
                    <a:pt x="2341410" y="0"/>
                  </a:lnTo>
                  <a:close/>
                </a:path>
                <a:path w="3244215" h="319405">
                  <a:moveTo>
                    <a:pt x="634568" y="0"/>
                  </a:moveTo>
                  <a:lnTo>
                    <a:pt x="693270" y="10302"/>
                  </a:lnTo>
                  <a:lnTo>
                    <a:pt x="736257" y="41275"/>
                  </a:lnTo>
                  <a:lnTo>
                    <a:pt x="762657" y="90804"/>
                  </a:lnTo>
                  <a:lnTo>
                    <a:pt x="771436" y="157099"/>
                  </a:lnTo>
                  <a:lnTo>
                    <a:pt x="769147" y="192434"/>
                  </a:lnTo>
                  <a:lnTo>
                    <a:pt x="750797" y="251628"/>
                  </a:lnTo>
                  <a:lnTo>
                    <a:pt x="714405" y="294558"/>
                  </a:lnTo>
                  <a:lnTo>
                    <a:pt x="662232" y="316414"/>
                  </a:lnTo>
                  <a:lnTo>
                    <a:pt x="630364" y="319150"/>
                  </a:lnTo>
                  <a:lnTo>
                    <a:pt x="601105" y="316456"/>
                  </a:lnTo>
                  <a:lnTo>
                    <a:pt x="553456" y="294826"/>
                  </a:lnTo>
                  <a:lnTo>
                    <a:pt x="520554" y="252128"/>
                  </a:lnTo>
                  <a:lnTo>
                    <a:pt x="503975" y="192744"/>
                  </a:lnTo>
                  <a:lnTo>
                    <a:pt x="501903" y="157099"/>
                  </a:lnTo>
                  <a:lnTo>
                    <a:pt x="504161" y="125406"/>
                  </a:lnTo>
                  <a:lnTo>
                    <a:pt x="522215" y="69641"/>
                  </a:lnTo>
                  <a:lnTo>
                    <a:pt x="557590" y="25610"/>
                  </a:lnTo>
                  <a:lnTo>
                    <a:pt x="605872" y="2837"/>
                  </a:lnTo>
                  <a:lnTo>
                    <a:pt x="634568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35940" y="1632331"/>
            <a:ext cx="6961505" cy="262956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451484" indent="-274955">
              <a:lnSpc>
                <a:spcPct val="100000"/>
              </a:lnSpc>
              <a:spcBef>
                <a:spcPts val="105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5" dirty="0">
                <a:latin typeface="+mj-lt"/>
                <a:cs typeface="Trebuchet MS"/>
              </a:rPr>
              <a:t>Leads to implementing and then </a:t>
            </a:r>
            <a:r>
              <a:rPr sz="2000" spc="-60" dirty="0">
                <a:latin typeface="+mj-lt"/>
                <a:cs typeface="Trebuchet MS"/>
              </a:rPr>
              <a:t>repairing  </a:t>
            </a:r>
            <a:r>
              <a:rPr sz="2000" spc="-5" dirty="0">
                <a:latin typeface="+mj-lt"/>
                <a:cs typeface="Trebuchet MS"/>
              </a:rPr>
              <a:t>way </a:t>
            </a:r>
            <a:r>
              <a:rPr sz="2000" dirty="0">
                <a:latin typeface="+mj-lt"/>
                <a:cs typeface="Trebuchet MS"/>
              </a:rPr>
              <a:t>of </a:t>
            </a:r>
            <a:r>
              <a:rPr sz="2000" spc="-5" dirty="0">
                <a:latin typeface="+mj-lt"/>
                <a:cs typeface="Trebuchet MS"/>
              </a:rPr>
              <a:t>building</a:t>
            </a:r>
            <a:r>
              <a:rPr sz="2000" spc="-35" dirty="0">
                <a:latin typeface="+mj-lt"/>
                <a:cs typeface="Trebuchet MS"/>
              </a:rPr>
              <a:t> </a:t>
            </a:r>
            <a:r>
              <a:rPr sz="2000" dirty="0">
                <a:latin typeface="+mj-lt"/>
                <a:cs typeface="Trebuchet MS"/>
              </a:rPr>
              <a:t>systems.</a:t>
            </a:r>
            <a:endParaRPr sz="2000">
              <a:latin typeface="+mj-lt"/>
              <a:cs typeface="Trebuchet MS"/>
            </a:endParaRPr>
          </a:p>
          <a:p>
            <a:pPr marL="287020" marR="5080" indent="-274955">
              <a:lnSpc>
                <a:spcPct val="100000"/>
              </a:lnSpc>
              <a:spcBef>
                <a:spcPts val="595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40" dirty="0">
                <a:latin typeface="+mj-lt"/>
                <a:cs typeface="Trebuchet MS"/>
              </a:rPr>
              <a:t>Practically, </a:t>
            </a:r>
            <a:r>
              <a:rPr sz="2000" spc="-5" dirty="0">
                <a:latin typeface="+mj-lt"/>
                <a:cs typeface="Trebuchet MS"/>
              </a:rPr>
              <a:t>this methodology may increase  the complexity of </a:t>
            </a:r>
            <a:r>
              <a:rPr sz="2000" dirty="0">
                <a:latin typeface="+mj-lt"/>
                <a:cs typeface="Trebuchet MS"/>
              </a:rPr>
              <a:t>the system as scope </a:t>
            </a:r>
            <a:r>
              <a:rPr sz="2000" spc="-5" dirty="0">
                <a:latin typeface="+mj-lt"/>
                <a:cs typeface="Trebuchet MS"/>
              </a:rPr>
              <a:t>of the  </a:t>
            </a:r>
            <a:r>
              <a:rPr sz="2000" dirty="0">
                <a:latin typeface="+mj-lt"/>
                <a:cs typeface="Trebuchet MS"/>
              </a:rPr>
              <a:t>system </a:t>
            </a:r>
            <a:r>
              <a:rPr sz="2000" spc="-5" dirty="0">
                <a:latin typeface="+mj-lt"/>
                <a:cs typeface="Trebuchet MS"/>
              </a:rPr>
              <a:t>may expand beyond </a:t>
            </a:r>
            <a:r>
              <a:rPr sz="2000" dirty="0">
                <a:latin typeface="+mj-lt"/>
                <a:cs typeface="Trebuchet MS"/>
              </a:rPr>
              <a:t>original</a:t>
            </a:r>
            <a:r>
              <a:rPr sz="2000" spc="-30" dirty="0">
                <a:latin typeface="+mj-lt"/>
                <a:cs typeface="Trebuchet MS"/>
              </a:rPr>
              <a:t> </a:t>
            </a:r>
            <a:r>
              <a:rPr sz="2000" spc="-5" dirty="0">
                <a:latin typeface="+mj-lt"/>
                <a:cs typeface="Trebuchet MS"/>
              </a:rPr>
              <a:t>plans.</a:t>
            </a:r>
            <a:endParaRPr sz="2000">
              <a:latin typeface="+mj-lt"/>
              <a:cs typeface="Trebuchet MS"/>
            </a:endParaRPr>
          </a:p>
          <a:p>
            <a:pPr marL="287020" marR="1614805" indent="-274955">
              <a:lnSpc>
                <a:spcPct val="100000"/>
              </a:lnSpc>
              <a:spcBef>
                <a:spcPts val="605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5" dirty="0">
                <a:latin typeface="+mj-lt"/>
                <a:cs typeface="Trebuchet MS"/>
              </a:rPr>
              <a:t>Incomplete application may </a:t>
            </a:r>
            <a:r>
              <a:rPr sz="2000" spc="-105" dirty="0">
                <a:latin typeface="+mj-lt"/>
                <a:cs typeface="Trebuchet MS"/>
              </a:rPr>
              <a:t>cause  </a:t>
            </a:r>
            <a:r>
              <a:rPr sz="2000" spc="-5" dirty="0">
                <a:latin typeface="+mj-lt"/>
                <a:cs typeface="Trebuchet MS"/>
              </a:rPr>
              <a:t>application not </a:t>
            </a:r>
            <a:r>
              <a:rPr sz="2000" dirty="0">
                <a:latin typeface="+mj-lt"/>
                <a:cs typeface="Trebuchet MS"/>
              </a:rPr>
              <a:t>to be </a:t>
            </a:r>
            <a:r>
              <a:rPr sz="2000" spc="-5" dirty="0">
                <a:latin typeface="+mj-lt"/>
                <a:cs typeface="Trebuchet MS"/>
              </a:rPr>
              <a:t>used </a:t>
            </a:r>
            <a:r>
              <a:rPr sz="2000" dirty="0">
                <a:latin typeface="+mj-lt"/>
                <a:cs typeface="Trebuchet MS"/>
              </a:rPr>
              <a:t>as </a:t>
            </a:r>
            <a:r>
              <a:rPr sz="2000" spc="-5" dirty="0">
                <a:latin typeface="+mj-lt"/>
                <a:cs typeface="Trebuchet MS"/>
              </a:rPr>
              <a:t>the  </a:t>
            </a:r>
            <a:r>
              <a:rPr sz="2000" dirty="0">
                <a:latin typeface="+mj-lt"/>
                <a:cs typeface="Trebuchet MS"/>
              </a:rPr>
              <a:t>full system </a:t>
            </a:r>
            <a:r>
              <a:rPr sz="2000" spc="-5" dirty="0">
                <a:latin typeface="+mj-lt"/>
                <a:cs typeface="Trebuchet MS"/>
              </a:rPr>
              <a:t>was</a:t>
            </a:r>
            <a:r>
              <a:rPr sz="2000" spc="-35" dirty="0">
                <a:latin typeface="+mj-lt"/>
                <a:cs typeface="Trebuchet MS"/>
              </a:rPr>
              <a:t> </a:t>
            </a:r>
            <a:r>
              <a:rPr sz="2000" spc="-5" dirty="0">
                <a:latin typeface="+mj-lt"/>
                <a:cs typeface="Trebuchet MS"/>
              </a:rPr>
              <a:t>designed</a:t>
            </a:r>
            <a:endParaRPr sz="2000">
              <a:latin typeface="+mj-lt"/>
              <a:cs typeface="Trebuchet MS"/>
            </a:endParaRPr>
          </a:p>
          <a:p>
            <a:pPr marL="287020">
              <a:lnSpc>
                <a:spcPct val="100000"/>
              </a:lnSpc>
            </a:pPr>
            <a:r>
              <a:rPr sz="2000" spc="-5" dirty="0">
                <a:latin typeface="+mj-lt"/>
                <a:cs typeface="Trebuchet MS"/>
              </a:rPr>
              <a:t>Incomplete </a:t>
            </a:r>
            <a:r>
              <a:rPr sz="2000" dirty="0">
                <a:latin typeface="+mj-lt"/>
                <a:cs typeface="Trebuchet MS"/>
              </a:rPr>
              <a:t>or </a:t>
            </a:r>
            <a:r>
              <a:rPr sz="2000" spc="-5" dirty="0">
                <a:latin typeface="+mj-lt"/>
                <a:cs typeface="Trebuchet MS"/>
              </a:rPr>
              <a:t>inadequate problem</a:t>
            </a:r>
            <a:r>
              <a:rPr sz="2000" spc="-60" dirty="0">
                <a:latin typeface="+mj-lt"/>
                <a:cs typeface="Trebuchet MS"/>
              </a:rPr>
              <a:t> </a:t>
            </a:r>
            <a:r>
              <a:rPr sz="2000" dirty="0">
                <a:latin typeface="+mj-lt"/>
                <a:cs typeface="Trebuchet MS"/>
              </a:rPr>
              <a:t>analysis.</a:t>
            </a:r>
            <a:endParaRPr sz="2000">
              <a:latin typeface="+mj-lt"/>
              <a:cs typeface="Trebuchet MS"/>
            </a:endParaRPr>
          </a:p>
        </p:txBody>
      </p:sp>
      <p:pic>
        <p:nvPicPr>
          <p:cNvPr id="16386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500166" cy="1214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57290" y="999236"/>
            <a:ext cx="2428892" cy="359410"/>
            <a:chOff x="503212" y="999236"/>
            <a:chExt cx="1985010" cy="359410"/>
          </a:xfrm>
        </p:grpSpPr>
        <p:sp>
          <p:nvSpPr>
            <p:cNvPr id="3" name="object 3"/>
            <p:cNvSpPr/>
            <p:nvPr/>
          </p:nvSpPr>
          <p:spPr>
            <a:xfrm>
              <a:off x="504101" y="1000125"/>
              <a:ext cx="1982939" cy="3575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44852" y="1057402"/>
              <a:ext cx="132841" cy="2407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90777" y="1053719"/>
              <a:ext cx="176402" cy="2503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4101" y="1000125"/>
              <a:ext cx="1983105" cy="357505"/>
            </a:xfrm>
            <a:custGeom>
              <a:avLst/>
              <a:gdLst/>
              <a:ahLst/>
              <a:cxnLst/>
              <a:rect l="l" t="t" r="r" b="b"/>
              <a:pathLst>
                <a:path w="1983105" h="357505">
                  <a:moveTo>
                    <a:pt x="1765515" y="6096"/>
                  </a:moveTo>
                  <a:lnTo>
                    <a:pt x="1826856" y="6096"/>
                  </a:lnTo>
                  <a:lnTo>
                    <a:pt x="1826856" y="297179"/>
                  </a:lnTo>
                  <a:lnTo>
                    <a:pt x="1982939" y="297179"/>
                  </a:lnTo>
                  <a:lnTo>
                    <a:pt x="1982939" y="351663"/>
                  </a:lnTo>
                  <a:lnTo>
                    <a:pt x="1765515" y="351663"/>
                  </a:lnTo>
                  <a:lnTo>
                    <a:pt x="1765515" y="6096"/>
                  </a:lnTo>
                  <a:close/>
                </a:path>
                <a:path w="1983105" h="357505">
                  <a:moveTo>
                    <a:pt x="1491195" y="6096"/>
                  </a:moveTo>
                  <a:lnTo>
                    <a:pt x="1711667" y="6096"/>
                  </a:lnTo>
                  <a:lnTo>
                    <a:pt x="1711667" y="60578"/>
                  </a:lnTo>
                  <a:lnTo>
                    <a:pt x="1552536" y="60578"/>
                  </a:lnTo>
                  <a:lnTo>
                    <a:pt x="1552536" y="141477"/>
                  </a:lnTo>
                  <a:lnTo>
                    <a:pt x="1666709" y="141477"/>
                  </a:lnTo>
                  <a:lnTo>
                    <a:pt x="1666709" y="193675"/>
                  </a:lnTo>
                  <a:lnTo>
                    <a:pt x="1552536" y="193675"/>
                  </a:lnTo>
                  <a:lnTo>
                    <a:pt x="1552536" y="297179"/>
                  </a:lnTo>
                  <a:lnTo>
                    <a:pt x="1709127" y="297179"/>
                  </a:lnTo>
                  <a:lnTo>
                    <a:pt x="1709127" y="351663"/>
                  </a:lnTo>
                  <a:lnTo>
                    <a:pt x="1491195" y="351663"/>
                  </a:lnTo>
                  <a:lnTo>
                    <a:pt x="1491195" y="6096"/>
                  </a:lnTo>
                  <a:close/>
                </a:path>
                <a:path w="1983105" h="357505">
                  <a:moveTo>
                    <a:pt x="519658" y="6096"/>
                  </a:moveTo>
                  <a:lnTo>
                    <a:pt x="552208" y="6096"/>
                  </a:lnTo>
                  <a:lnTo>
                    <a:pt x="626986" y="238887"/>
                  </a:lnTo>
                  <a:lnTo>
                    <a:pt x="700112" y="6096"/>
                  </a:lnTo>
                  <a:lnTo>
                    <a:pt x="732434" y="6096"/>
                  </a:lnTo>
                  <a:lnTo>
                    <a:pt x="802982" y="351916"/>
                  </a:lnTo>
                  <a:lnTo>
                    <a:pt x="743521" y="351916"/>
                  </a:lnTo>
                  <a:lnTo>
                    <a:pt x="707669" y="165480"/>
                  </a:lnTo>
                  <a:lnTo>
                    <a:pt x="638073" y="356362"/>
                  </a:lnTo>
                  <a:lnTo>
                    <a:pt x="616140" y="356362"/>
                  </a:lnTo>
                  <a:lnTo>
                    <a:pt x="546544" y="165480"/>
                  </a:lnTo>
                  <a:lnTo>
                    <a:pt x="509282" y="351916"/>
                  </a:lnTo>
                  <a:lnTo>
                    <a:pt x="450062" y="351916"/>
                  </a:lnTo>
                  <a:lnTo>
                    <a:pt x="519658" y="6096"/>
                  </a:lnTo>
                  <a:close/>
                </a:path>
                <a:path w="1983105" h="357505">
                  <a:moveTo>
                    <a:pt x="0" y="6096"/>
                  </a:moveTo>
                  <a:lnTo>
                    <a:pt x="67462" y="6096"/>
                  </a:lnTo>
                  <a:lnTo>
                    <a:pt x="147434" y="239649"/>
                  </a:lnTo>
                  <a:lnTo>
                    <a:pt x="231876" y="6096"/>
                  </a:lnTo>
                  <a:lnTo>
                    <a:pt x="297929" y="6096"/>
                  </a:lnTo>
                  <a:lnTo>
                    <a:pt x="163004" y="356362"/>
                  </a:lnTo>
                  <a:lnTo>
                    <a:pt x="129273" y="356362"/>
                  </a:lnTo>
                  <a:lnTo>
                    <a:pt x="0" y="6096"/>
                  </a:lnTo>
                  <a:close/>
                </a:path>
                <a:path w="1983105" h="357505">
                  <a:moveTo>
                    <a:pt x="1272501" y="3683"/>
                  </a:moveTo>
                  <a:lnTo>
                    <a:pt x="1340145" y="14747"/>
                  </a:lnTo>
                  <a:lnTo>
                    <a:pt x="1392262" y="48005"/>
                  </a:lnTo>
                  <a:lnTo>
                    <a:pt x="1425409" y="99441"/>
                  </a:lnTo>
                  <a:lnTo>
                    <a:pt x="1436458" y="165353"/>
                  </a:lnTo>
                  <a:lnTo>
                    <a:pt x="1431473" y="222281"/>
                  </a:lnTo>
                  <a:lnTo>
                    <a:pt x="1416515" y="268859"/>
                  </a:lnTo>
                  <a:lnTo>
                    <a:pt x="1391580" y="305085"/>
                  </a:lnTo>
                  <a:lnTo>
                    <a:pt x="1356665" y="330962"/>
                  </a:lnTo>
                  <a:lnTo>
                    <a:pt x="1311766" y="346487"/>
                  </a:lnTo>
                  <a:lnTo>
                    <a:pt x="1256880" y="351663"/>
                  </a:lnTo>
                  <a:lnTo>
                    <a:pt x="1180299" y="351663"/>
                  </a:lnTo>
                  <a:lnTo>
                    <a:pt x="1180299" y="6350"/>
                  </a:lnTo>
                  <a:lnTo>
                    <a:pt x="1213565" y="5183"/>
                  </a:lnTo>
                  <a:lnTo>
                    <a:pt x="1240021" y="4349"/>
                  </a:lnTo>
                  <a:lnTo>
                    <a:pt x="1259666" y="3849"/>
                  </a:lnTo>
                  <a:lnTo>
                    <a:pt x="1272501" y="3683"/>
                  </a:lnTo>
                  <a:close/>
                </a:path>
                <a:path w="1983105" h="357505">
                  <a:moveTo>
                    <a:pt x="972527" y="0"/>
                  </a:moveTo>
                  <a:lnTo>
                    <a:pt x="1038250" y="11541"/>
                  </a:lnTo>
                  <a:lnTo>
                    <a:pt x="1086446" y="46227"/>
                  </a:lnTo>
                  <a:lnTo>
                    <a:pt x="1115990" y="101726"/>
                  </a:lnTo>
                  <a:lnTo>
                    <a:pt x="1125816" y="175895"/>
                  </a:lnTo>
                  <a:lnTo>
                    <a:pt x="1123245" y="215542"/>
                  </a:lnTo>
                  <a:lnTo>
                    <a:pt x="1102671" y="281836"/>
                  </a:lnTo>
                  <a:lnTo>
                    <a:pt x="1061929" y="329965"/>
                  </a:lnTo>
                  <a:lnTo>
                    <a:pt x="1003498" y="354453"/>
                  </a:lnTo>
                  <a:lnTo>
                    <a:pt x="967828" y="357504"/>
                  </a:lnTo>
                  <a:lnTo>
                    <a:pt x="935013" y="354478"/>
                  </a:lnTo>
                  <a:lnTo>
                    <a:pt x="881621" y="330233"/>
                  </a:lnTo>
                  <a:lnTo>
                    <a:pt x="844779" y="282461"/>
                  </a:lnTo>
                  <a:lnTo>
                    <a:pt x="826249" y="215925"/>
                  </a:lnTo>
                  <a:lnTo>
                    <a:pt x="823937" y="175895"/>
                  </a:lnTo>
                  <a:lnTo>
                    <a:pt x="826462" y="140440"/>
                  </a:lnTo>
                  <a:lnTo>
                    <a:pt x="846655" y="78007"/>
                  </a:lnTo>
                  <a:lnTo>
                    <a:pt x="886284" y="28717"/>
                  </a:lnTo>
                  <a:lnTo>
                    <a:pt x="940351" y="3190"/>
                  </a:lnTo>
                  <a:lnTo>
                    <a:pt x="972527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35940" y="1556740"/>
            <a:ext cx="6968490" cy="2859757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700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dirty="0">
                <a:latin typeface="+mj-lt"/>
                <a:cs typeface="Trebuchet MS"/>
              </a:rPr>
              <a:t>A </a:t>
            </a:r>
            <a:r>
              <a:rPr sz="2000" spc="-5" dirty="0">
                <a:latin typeface="+mj-lt"/>
                <a:cs typeface="Trebuchet MS"/>
              </a:rPr>
              <a:t>variation </a:t>
            </a:r>
            <a:r>
              <a:rPr sz="2000" dirty="0">
                <a:latin typeface="+mj-lt"/>
                <a:cs typeface="Trebuchet MS"/>
              </a:rPr>
              <a:t>of </a:t>
            </a:r>
            <a:r>
              <a:rPr sz="2000" spc="-5" dirty="0">
                <a:latin typeface="+mj-lt"/>
                <a:cs typeface="Trebuchet MS"/>
              </a:rPr>
              <a:t>the waterfall</a:t>
            </a:r>
            <a:r>
              <a:rPr sz="2000" spc="-185" dirty="0">
                <a:latin typeface="+mj-lt"/>
                <a:cs typeface="Trebuchet MS"/>
              </a:rPr>
              <a:t> </a:t>
            </a:r>
            <a:r>
              <a:rPr sz="2000" spc="-5" dirty="0">
                <a:latin typeface="+mj-lt"/>
                <a:cs typeface="Trebuchet MS"/>
              </a:rPr>
              <a:t>model</a:t>
            </a:r>
            <a:endParaRPr sz="2000">
              <a:latin typeface="+mj-lt"/>
              <a:cs typeface="Trebuchet MS"/>
            </a:endParaRPr>
          </a:p>
          <a:p>
            <a:pPr marL="287020" indent="-274955">
              <a:lnSpc>
                <a:spcPct val="100000"/>
              </a:lnSpc>
              <a:spcBef>
                <a:spcPts val="600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5" dirty="0">
                <a:latin typeface="+mj-lt"/>
                <a:cs typeface="Trebuchet MS"/>
              </a:rPr>
              <a:t>Uses </a:t>
            </a:r>
            <a:r>
              <a:rPr sz="2000" dirty="0">
                <a:latin typeface="+mj-lt"/>
                <a:cs typeface="Trebuchet MS"/>
              </a:rPr>
              <a:t>unit </a:t>
            </a:r>
            <a:r>
              <a:rPr sz="2000" spc="-5" dirty="0">
                <a:latin typeface="+mj-lt"/>
                <a:cs typeface="Trebuchet MS"/>
              </a:rPr>
              <a:t>testing to verify procedural</a:t>
            </a:r>
            <a:r>
              <a:rPr sz="2000" spc="-65" dirty="0">
                <a:latin typeface="+mj-lt"/>
                <a:cs typeface="Trebuchet MS"/>
              </a:rPr>
              <a:t> </a:t>
            </a:r>
            <a:r>
              <a:rPr sz="2000" spc="-5" dirty="0">
                <a:latin typeface="+mj-lt"/>
                <a:cs typeface="Trebuchet MS"/>
              </a:rPr>
              <a:t>design</a:t>
            </a:r>
            <a:endParaRPr sz="2000">
              <a:latin typeface="+mj-lt"/>
              <a:cs typeface="Trebuchet MS"/>
            </a:endParaRPr>
          </a:p>
          <a:p>
            <a:pPr marL="287020" marR="1811655" indent="-274955">
              <a:lnSpc>
                <a:spcPct val="100000"/>
              </a:lnSpc>
              <a:spcBef>
                <a:spcPts val="600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5" dirty="0">
                <a:latin typeface="+mj-lt"/>
                <a:cs typeface="Trebuchet MS"/>
              </a:rPr>
              <a:t>Uses integration testing </a:t>
            </a:r>
            <a:r>
              <a:rPr sz="2000" dirty="0">
                <a:latin typeface="+mj-lt"/>
                <a:cs typeface="Trebuchet MS"/>
              </a:rPr>
              <a:t>to </a:t>
            </a:r>
            <a:r>
              <a:rPr sz="2000" spc="-95" dirty="0">
                <a:latin typeface="+mj-lt"/>
                <a:cs typeface="Trebuchet MS"/>
              </a:rPr>
              <a:t>verify  </a:t>
            </a:r>
            <a:r>
              <a:rPr sz="2000" spc="-5" dirty="0">
                <a:latin typeface="+mj-lt"/>
                <a:cs typeface="Trebuchet MS"/>
              </a:rPr>
              <a:t>architectural (system)</a:t>
            </a:r>
            <a:r>
              <a:rPr sz="2000" spc="-75" dirty="0">
                <a:latin typeface="+mj-lt"/>
                <a:cs typeface="Trebuchet MS"/>
              </a:rPr>
              <a:t> </a:t>
            </a:r>
            <a:r>
              <a:rPr sz="2000" spc="-5" dirty="0">
                <a:latin typeface="+mj-lt"/>
                <a:cs typeface="Trebuchet MS"/>
              </a:rPr>
              <a:t>design</a:t>
            </a:r>
            <a:endParaRPr sz="2000">
              <a:latin typeface="+mj-lt"/>
              <a:cs typeface="Trebuchet MS"/>
            </a:endParaRPr>
          </a:p>
          <a:p>
            <a:pPr marL="287020" marR="818515" indent="-274955">
              <a:lnSpc>
                <a:spcPct val="100000"/>
              </a:lnSpc>
              <a:spcBef>
                <a:spcPts val="600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5" dirty="0">
                <a:latin typeface="+mj-lt"/>
                <a:cs typeface="Trebuchet MS"/>
              </a:rPr>
              <a:t>Uses acceptance testing to </a:t>
            </a:r>
            <a:r>
              <a:rPr sz="2000" dirty="0">
                <a:latin typeface="+mj-lt"/>
                <a:cs typeface="Trebuchet MS"/>
              </a:rPr>
              <a:t>validate </a:t>
            </a:r>
            <a:r>
              <a:rPr sz="2000" spc="-175" dirty="0">
                <a:latin typeface="+mj-lt"/>
                <a:cs typeface="Trebuchet MS"/>
              </a:rPr>
              <a:t>the  </a:t>
            </a:r>
            <a:r>
              <a:rPr sz="2000" spc="-5" dirty="0">
                <a:latin typeface="+mj-lt"/>
                <a:cs typeface="Trebuchet MS"/>
              </a:rPr>
              <a:t>requirements</a:t>
            </a:r>
            <a:endParaRPr sz="2000">
              <a:latin typeface="+mj-lt"/>
              <a:cs typeface="Trebuchet MS"/>
            </a:endParaRPr>
          </a:p>
          <a:p>
            <a:pPr marL="287020" marR="5080" indent="-274955">
              <a:lnSpc>
                <a:spcPct val="100000"/>
              </a:lnSpc>
              <a:spcBef>
                <a:spcPts val="600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5" dirty="0">
                <a:latin typeface="+mj-lt"/>
                <a:cs typeface="Trebuchet MS"/>
              </a:rPr>
              <a:t>If problems are </a:t>
            </a:r>
            <a:r>
              <a:rPr sz="2000" dirty="0">
                <a:latin typeface="+mj-lt"/>
                <a:cs typeface="Trebuchet MS"/>
              </a:rPr>
              <a:t>found </a:t>
            </a:r>
            <a:r>
              <a:rPr sz="2000" spc="-5" dirty="0">
                <a:latin typeface="+mj-lt"/>
                <a:cs typeface="Trebuchet MS"/>
              </a:rPr>
              <a:t>during verification </a:t>
            </a:r>
            <a:r>
              <a:rPr sz="2000" spc="-165" dirty="0">
                <a:latin typeface="+mj-lt"/>
                <a:cs typeface="Trebuchet MS"/>
              </a:rPr>
              <a:t>and  </a:t>
            </a:r>
            <a:r>
              <a:rPr sz="2000" dirty="0">
                <a:latin typeface="+mj-lt"/>
                <a:cs typeface="Trebuchet MS"/>
              </a:rPr>
              <a:t>validation, </a:t>
            </a:r>
            <a:r>
              <a:rPr sz="2000" spc="-5" dirty="0">
                <a:latin typeface="+mj-lt"/>
                <a:cs typeface="Trebuchet MS"/>
              </a:rPr>
              <a:t>the </a:t>
            </a:r>
            <a:r>
              <a:rPr sz="2000" dirty="0">
                <a:latin typeface="+mj-lt"/>
                <a:cs typeface="Trebuchet MS"/>
              </a:rPr>
              <a:t>left side of </a:t>
            </a:r>
            <a:r>
              <a:rPr sz="2000" spc="-5" dirty="0">
                <a:latin typeface="+mj-lt"/>
                <a:cs typeface="Trebuchet MS"/>
              </a:rPr>
              <a:t>the </a:t>
            </a:r>
            <a:r>
              <a:rPr sz="2000" dirty="0">
                <a:latin typeface="+mj-lt"/>
                <a:cs typeface="Trebuchet MS"/>
              </a:rPr>
              <a:t>V </a:t>
            </a:r>
            <a:r>
              <a:rPr sz="2000" spc="-5" dirty="0">
                <a:latin typeface="+mj-lt"/>
                <a:cs typeface="Trebuchet MS"/>
              </a:rPr>
              <a:t>can be re-  executed before testing on the </a:t>
            </a:r>
            <a:r>
              <a:rPr sz="2000" dirty="0">
                <a:latin typeface="+mj-lt"/>
                <a:cs typeface="Trebuchet MS"/>
              </a:rPr>
              <a:t>right side </a:t>
            </a:r>
            <a:r>
              <a:rPr sz="2000" spc="-5" dirty="0">
                <a:latin typeface="+mj-lt"/>
                <a:cs typeface="Trebuchet MS"/>
              </a:rPr>
              <a:t>is  re-enacted</a:t>
            </a:r>
            <a:endParaRPr sz="2000">
              <a:latin typeface="+mj-lt"/>
              <a:cs typeface="Trebuchet MS"/>
            </a:endParaRPr>
          </a:p>
        </p:txBody>
      </p:sp>
      <p:pic>
        <p:nvPicPr>
          <p:cNvPr id="17410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571604" cy="9286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71604" y="504570"/>
            <a:ext cx="5715040" cy="319405"/>
            <a:chOff x="514629" y="504570"/>
            <a:chExt cx="6396355" cy="319405"/>
          </a:xfrm>
        </p:grpSpPr>
        <p:sp>
          <p:nvSpPr>
            <p:cNvPr id="3" name="object 3"/>
            <p:cNvSpPr/>
            <p:nvPr/>
          </p:nvSpPr>
          <p:spPr>
            <a:xfrm>
              <a:off x="514629" y="504570"/>
              <a:ext cx="6396075" cy="31927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29941" y="600201"/>
              <a:ext cx="74295" cy="114300"/>
            </a:xfrm>
            <a:custGeom>
              <a:avLst/>
              <a:gdLst/>
              <a:ahLst/>
              <a:cxnLst/>
              <a:rect l="l" t="t" r="r" b="b"/>
              <a:pathLst>
                <a:path w="74294" h="114300">
                  <a:moveTo>
                    <a:pt x="37083" y="0"/>
                  </a:moveTo>
                  <a:lnTo>
                    <a:pt x="0" y="113919"/>
                  </a:lnTo>
                  <a:lnTo>
                    <a:pt x="74167" y="113919"/>
                  </a:lnTo>
                  <a:lnTo>
                    <a:pt x="37083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77506" y="555625"/>
              <a:ext cx="95707" cy="1031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97702" y="555497"/>
              <a:ext cx="91059" cy="899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32610" y="555497"/>
              <a:ext cx="91058" cy="899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0598" y="555497"/>
              <a:ext cx="91071" cy="899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46622" y="552322"/>
              <a:ext cx="157606" cy="2237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19475" y="552322"/>
              <a:ext cx="157606" cy="2237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46422" y="552322"/>
              <a:ext cx="157606" cy="2237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4629" y="504570"/>
              <a:ext cx="6396355" cy="319405"/>
            </a:xfrm>
            <a:custGeom>
              <a:avLst/>
              <a:gdLst/>
              <a:ahLst/>
              <a:cxnLst/>
              <a:rect l="l" t="t" r="r" b="b"/>
              <a:pathLst>
                <a:path w="6396355" h="319405">
                  <a:moveTo>
                    <a:pt x="5757646" y="5461"/>
                  </a:moveTo>
                  <a:lnTo>
                    <a:pt x="5954623" y="5461"/>
                  </a:lnTo>
                  <a:lnTo>
                    <a:pt x="5954623" y="54101"/>
                  </a:lnTo>
                  <a:lnTo>
                    <a:pt x="5812383" y="54101"/>
                  </a:lnTo>
                  <a:lnTo>
                    <a:pt x="5812383" y="126364"/>
                  </a:lnTo>
                  <a:lnTo>
                    <a:pt x="5914364" y="126364"/>
                  </a:lnTo>
                  <a:lnTo>
                    <a:pt x="5914364" y="172846"/>
                  </a:lnTo>
                  <a:lnTo>
                    <a:pt x="5812383" y="172846"/>
                  </a:lnTo>
                  <a:lnTo>
                    <a:pt x="5812383" y="265302"/>
                  </a:lnTo>
                  <a:lnTo>
                    <a:pt x="5952210" y="265302"/>
                  </a:lnTo>
                  <a:lnTo>
                    <a:pt x="5952210" y="313943"/>
                  </a:lnTo>
                  <a:lnTo>
                    <a:pt x="5757646" y="313943"/>
                  </a:lnTo>
                  <a:lnTo>
                    <a:pt x="5757646" y="5461"/>
                  </a:lnTo>
                  <a:close/>
                </a:path>
                <a:path w="6396355" h="319405">
                  <a:moveTo>
                    <a:pt x="4245838" y="5461"/>
                  </a:moveTo>
                  <a:lnTo>
                    <a:pt x="4306036" y="5461"/>
                  </a:lnTo>
                  <a:lnTo>
                    <a:pt x="4377410" y="213867"/>
                  </a:lnTo>
                  <a:lnTo>
                    <a:pt x="4452848" y="5461"/>
                  </a:lnTo>
                  <a:lnTo>
                    <a:pt x="4511776" y="5461"/>
                  </a:lnTo>
                  <a:lnTo>
                    <a:pt x="4391380" y="318134"/>
                  </a:lnTo>
                  <a:lnTo>
                    <a:pt x="4361154" y="318134"/>
                  </a:lnTo>
                  <a:lnTo>
                    <a:pt x="4245838" y="5461"/>
                  </a:lnTo>
                  <a:close/>
                </a:path>
                <a:path w="6396355" h="319405">
                  <a:moveTo>
                    <a:pt x="3893794" y="5461"/>
                  </a:moveTo>
                  <a:lnTo>
                    <a:pt x="4096994" y="5461"/>
                  </a:lnTo>
                  <a:lnTo>
                    <a:pt x="4096994" y="54101"/>
                  </a:lnTo>
                  <a:lnTo>
                    <a:pt x="3948531" y="54101"/>
                  </a:lnTo>
                  <a:lnTo>
                    <a:pt x="3948531" y="126364"/>
                  </a:lnTo>
                  <a:lnTo>
                    <a:pt x="4056989" y="126364"/>
                  </a:lnTo>
                  <a:lnTo>
                    <a:pt x="4056989" y="172846"/>
                  </a:lnTo>
                  <a:lnTo>
                    <a:pt x="3948531" y="172846"/>
                  </a:lnTo>
                  <a:lnTo>
                    <a:pt x="3948531" y="313943"/>
                  </a:lnTo>
                  <a:lnTo>
                    <a:pt x="3893794" y="313943"/>
                  </a:lnTo>
                  <a:lnTo>
                    <a:pt x="3893794" y="5461"/>
                  </a:lnTo>
                  <a:close/>
                </a:path>
                <a:path w="6396355" h="319405">
                  <a:moveTo>
                    <a:pt x="3166846" y="5461"/>
                  </a:moveTo>
                  <a:lnTo>
                    <a:pt x="3193135" y="5461"/>
                  </a:lnTo>
                  <a:lnTo>
                    <a:pt x="3338931" y="191642"/>
                  </a:lnTo>
                  <a:lnTo>
                    <a:pt x="3338931" y="5461"/>
                  </a:lnTo>
                  <a:lnTo>
                    <a:pt x="3391636" y="5461"/>
                  </a:lnTo>
                  <a:lnTo>
                    <a:pt x="3391636" y="318134"/>
                  </a:lnTo>
                  <a:lnTo>
                    <a:pt x="3369284" y="318134"/>
                  </a:lnTo>
                  <a:lnTo>
                    <a:pt x="3219551" y="122936"/>
                  </a:lnTo>
                  <a:lnTo>
                    <a:pt x="3219551" y="314198"/>
                  </a:lnTo>
                  <a:lnTo>
                    <a:pt x="3166846" y="314198"/>
                  </a:lnTo>
                  <a:lnTo>
                    <a:pt x="3166846" y="5461"/>
                  </a:lnTo>
                  <a:close/>
                </a:path>
                <a:path w="6396355" h="319405">
                  <a:moveTo>
                    <a:pt x="2744317" y="5461"/>
                  </a:moveTo>
                  <a:lnTo>
                    <a:pt x="2799054" y="5461"/>
                  </a:lnTo>
                  <a:lnTo>
                    <a:pt x="2799054" y="313943"/>
                  </a:lnTo>
                  <a:lnTo>
                    <a:pt x="2744317" y="313943"/>
                  </a:lnTo>
                  <a:lnTo>
                    <a:pt x="2744317" y="5461"/>
                  </a:lnTo>
                  <a:close/>
                </a:path>
                <a:path w="6396355" h="319405">
                  <a:moveTo>
                    <a:pt x="2452217" y="5461"/>
                  </a:moveTo>
                  <a:lnTo>
                    <a:pt x="2707614" y="5461"/>
                  </a:lnTo>
                  <a:lnTo>
                    <a:pt x="2707614" y="54101"/>
                  </a:lnTo>
                  <a:lnTo>
                    <a:pt x="2604998" y="54101"/>
                  </a:lnTo>
                  <a:lnTo>
                    <a:pt x="2604998" y="313943"/>
                  </a:lnTo>
                  <a:lnTo>
                    <a:pt x="2550261" y="313943"/>
                  </a:lnTo>
                  <a:lnTo>
                    <a:pt x="2550261" y="54101"/>
                  </a:lnTo>
                  <a:lnTo>
                    <a:pt x="2452217" y="54101"/>
                  </a:lnTo>
                  <a:lnTo>
                    <a:pt x="2452217" y="5461"/>
                  </a:lnTo>
                  <a:close/>
                </a:path>
                <a:path w="6396355" h="319405">
                  <a:moveTo>
                    <a:pt x="1998065" y="5461"/>
                  </a:moveTo>
                  <a:lnTo>
                    <a:pt x="2253462" y="5461"/>
                  </a:lnTo>
                  <a:lnTo>
                    <a:pt x="2253462" y="54101"/>
                  </a:lnTo>
                  <a:lnTo>
                    <a:pt x="2150846" y="54101"/>
                  </a:lnTo>
                  <a:lnTo>
                    <a:pt x="2150846" y="313943"/>
                  </a:lnTo>
                  <a:lnTo>
                    <a:pt x="2096109" y="313943"/>
                  </a:lnTo>
                  <a:lnTo>
                    <a:pt x="2096109" y="54101"/>
                  </a:lnTo>
                  <a:lnTo>
                    <a:pt x="1998065" y="54101"/>
                  </a:lnTo>
                  <a:lnTo>
                    <a:pt x="1998065" y="5461"/>
                  </a:lnTo>
                  <a:close/>
                </a:path>
                <a:path w="6396355" h="319405">
                  <a:moveTo>
                    <a:pt x="1737334" y="5461"/>
                  </a:moveTo>
                  <a:lnTo>
                    <a:pt x="1763623" y="5461"/>
                  </a:lnTo>
                  <a:lnTo>
                    <a:pt x="1909419" y="191642"/>
                  </a:lnTo>
                  <a:lnTo>
                    <a:pt x="1909419" y="5461"/>
                  </a:lnTo>
                  <a:lnTo>
                    <a:pt x="1962124" y="5461"/>
                  </a:lnTo>
                  <a:lnTo>
                    <a:pt x="1962124" y="318134"/>
                  </a:lnTo>
                  <a:lnTo>
                    <a:pt x="1939772" y="318134"/>
                  </a:lnTo>
                  <a:lnTo>
                    <a:pt x="1790039" y="122936"/>
                  </a:lnTo>
                  <a:lnTo>
                    <a:pt x="1790039" y="314198"/>
                  </a:lnTo>
                  <a:lnTo>
                    <a:pt x="1737334" y="314198"/>
                  </a:lnTo>
                  <a:lnTo>
                    <a:pt x="1737334" y="5461"/>
                  </a:lnTo>
                  <a:close/>
                </a:path>
                <a:path w="6396355" h="319405">
                  <a:moveTo>
                    <a:pt x="1491970" y="5461"/>
                  </a:moveTo>
                  <a:lnTo>
                    <a:pt x="1688947" y="5461"/>
                  </a:lnTo>
                  <a:lnTo>
                    <a:pt x="1688947" y="54101"/>
                  </a:lnTo>
                  <a:lnTo>
                    <a:pt x="1546707" y="54101"/>
                  </a:lnTo>
                  <a:lnTo>
                    <a:pt x="1546707" y="126364"/>
                  </a:lnTo>
                  <a:lnTo>
                    <a:pt x="1648688" y="126364"/>
                  </a:lnTo>
                  <a:lnTo>
                    <a:pt x="1648688" y="172846"/>
                  </a:lnTo>
                  <a:lnTo>
                    <a:pt x="1546707" y="172846"/>
                  </a:lnTo>
                  <a:lnTo>
                    <a:pt x="1546707" y="265302"/>
                  </a:lnTo>
                  <a:lnTo>
                    <a:pt x="1686534" y="265302"/>
                  </a:lnTo>
                  <a:lnTo>
                    <a:pt x="1686534" y="313943"/>
                  </a:lnTo>
                  <a:lnTo>
                    <a:pt x="1491970" y="313943"/>
                  </a:lnTo>
                  <a:lnTo>
                    <a:pt x="1491970" y="5461"/>
                  </a:lnTo>
                  <a:close/>
                </a:path>
                <a:path w="6396355" h="319405">
                  <a:moveTo>
                    <a:pt x="1025626" y="5461"/>
                  </a:moveTo>
                  <a:lnTo>
                    <a:pt x="1222603" y="5461"/>
                  </a:lnTo>
                  <a:lnTo>
                    <a:pt x="1222603" y="54101"/>
                  </a:lnTo>
                  <a:lnTo>
                    <a:pt x="1080363" y="54101"/>
                  </a:lnTo>
                  <a:lnTo>
                    <a:pt x="1080363" y="126364"/>
                  </a:lnTo>
                  <a:lnTo>
                    <a:pt x="1182344" y="126364"/>
                  </a:lnTo>
                  <a:lnTo>
                    <a:pt x="1182344" y="172846"/>
                  </a:lnTo>
                  <a:lnTo>
                    <a:pt x="1080363" y="172846"/>
                  </a:lnTo>
                  <a:lnTo>
                    <a:pt x="1080363" y="265302"/>
                  </a:lnTo>
                  <a:lnTo>
                    <a:pt x="1220190" y="265302"/>
                  </a:lnTo>
                  <a:lnTo>
                    <a:pt x="1220190" y="313943"/>
                  </a:lnTo>
                  <a:lnTo>
                    <a:pt x="1025626" y="313943"/>
                  </a:lnTo>
                  <a:lnTo>
                    <a:pt x="1025626" y="5461"/>
                  </a:lnTo>
                  <a:close/>
                </a:path>
                <a:path w="6396355" h="319405">
                  <a:moveTo>
                    <a:pt x="263652" y="5461"/>
                  </a:moveTo>
                  <a:lnTo>
                    <a:pt x="460552" y="5461"/>
                  </a:lnTo>
                  <a:lnTo>
                    <a:pt x="460552" y="54101"/>
                  </a:lnTo>
                  <a:lnTo>
                    <a:pt x="318401" y="54101"/>
                  </a:lnTo>
                  <a:lnTo>
                    <a:pt x="318401" y="126364"/>
                  </a:lnTo>
                  <a:lnTo>
                    <a:pt x="420331" y="126364"/>
                  </a:lnTo>
                  <a:lnTo>
                    <a:pt x="420331" y="172846"/>
                  </a:lnTo>
                  <a:lnTo>
                    <a:pt x="318401" y="172846"/>
                  </a:lnTo>
                  <a:lnTo>
                    <a:pt x="318401" y="265302"/>
                  </a:lnTo>
                  <a:lnTo>
                    <a:pt x="458241" y="265302"/>
                  </a:lnTo>
                  <a:lnTo>
                    <a:pt x="458241" y="313943"/>
                  </a:lnTo>
                  <a:lnTo>
                    <a:pt x="263652" y="313943"/>
                  </a:lnTo>
                  <a:lnTo>
                    <a:pt x="263652" y="5461"/>
                  </a:lnTo>
                  <a:close/>
                </a:path>
                <a:path w="6396355" h="319405">
                  <a:moveTo>
                    <a:pt x="4738090" y="3301"/>
                  </a:moveTo>
                  <a:lnTo>
                    <a:pt x="4801368" y="8921"/>
                  </a:lnTo>
                  <a:lnTo>
                    <a:pt x="4845024" y="25780"/>
                  </a:lnTo>
                  <a:lnTo>
                    <a:pt x="4870345" y="54482"/>
                  </a:lnTo>
                  <a:lnTo>
                    <a:pt x="4878806" y="95757"/>
                  </a:lnTo>
                  <a:lnTo>
                    <a:pt x="4870994" y="142190"/>
                  </a:lnTo>
                  <a:lnTo>
                    <a:pt x="4847548" y="175371"/>
                  </a:lnTo>
                  <a:lnTo>
                    <a:pt x="4808458" y="195288"/>
                  </a:lnTo>
                  <a:lnTo>
                    <a:pt x="4753711" y="201929"/>
                  </a:lnTo>
                  <a:lnTo>
                    <a:pt x="4747488" y="201929"/>
                  </a:lnTo>
                  <a:lnTo>
                    <a:pt x="4739233" y="201421"/>
                  </a:lnTo>
                  <a:lnTo>
                    <a:pt x="4728819" y="200405"/>
                  </a:lnTo>
                  <a:lnTo>
                    <a:pt x="4728819" y="313943"/>
                  </a:lnTo>
                  <a:lnTo>
                    <a:pt x="4674082" y="313943"/>
                  </a:lnTo>
                  <a:lnTo>
                    <a:pt x="4674082" y="5714"/>
                  </a:lnTo>
                  <a:lnTo>
                    <a:pt x="4698657" y="4641"/>
                  </a:lnTo>
                  <a:lnTo>
                    <a:pt x="4717516" y="3889"/>
                  </a:lnTo>
                  <a:lnTo>
                    <a:pt x="4730661" y="3446"/>
                  </a:lnTo>
                  <a:lnTo>
                    <a:pt x="4738090" y="3301"/>
                  </a:lnTo>
                  <a:close/>
                </a:path>
                <a:path w="6396355" h="319405">
                  <a:moveTo>
                    <a:pt x="573036" y="3301"/>
                  </a:moveTo>
                  <a:lnTo>
                    <a:pt x="636292" y="8921"/>
                  </a:lnTo>
                  <a:lnTo>
                    <a:pt x="679907" y="25780"/>
                  </a:lnTo>
                  <a:lnTo>
                    <a:pt x="705264" y="54482"/>
                  </a:lnTo>
                  <a:lnTo>
                    <a:pt x="713714" y="95757"/>
                  </a:lnTo>
                  <a:lnTo>
                    <a:pt x="705896" y="142190"/>
                  </a:lnTo>
                  <a:lnTo>
                    <a:pt x="682442" y="175371"/>
                  </a:lnTo>
                  <a:lnTo>
                    <a:pt x="643350" y="195288"/>
                  </a:lnTo>
                  <a:lnTo>
                    <a:pt x="588619" y="201929"/>
                  </a:lnTo>
                  <a:lnTo>
                    <a:pt x="582447" y="201929"/>
                  </a:lnTo>
                  <a:lnTo>
                    <a:pt x="574154" y="201421"/>
                  </a:lnTo>
                  <a:lnTo>
                    <a:pt x="563765" y="200405"/>
                  </a:lnTo>
                  <a:lnTo>
                    <a:pt x="563765" y="313943"/>
                  </a:lnTo>
                  <a:lnTo>
                    <a:pt x="509016" y="313943"/>
                  </a:lnTo>
                  <a:lnTo>
                    <a:pt x="509016" y="5714"/>
                  </a:lnTo>
                  <a:lnTo>
                    <a:pt x="533549" y="4641"/>
                  </a:lnTo>
                  <a:lnTo>
                    <a:pt x="552399" y="3889"/>
                  </a:lnTo>
                  <a:lnTo>
                    <a:pt x="565562" y="3446"/>
                  </a:lnTo>
                  <a:lnTo>
                    <a:pt x="573036" y="3301"/>
                  </a:lnTo>
                  <a:close/>
                </a:path>
                <a:path w="6396355" h="319405">
                  <a:moveTo>
                    <a:pt x="5012537" y="2286"/>
                  </a:moveTo>
                  <a:lnTo>
                    <a:pt x="5063970" y="7975"/>
                  </a:lnTo>
                  <a:lnTo>
                    <a:pt x="5100723" y="25034"/>
                  </a:lnTo>
                  <a:lnTo>
                    <a:pt x="5122783" y="53453"/>
                  </a:lnTo>
                  <a:lnTo>
                    <a:pt x="5130139" y="93217"/>
                  </a:lnTo>
                  <a:lnTo>
                    <a:pt x="5129117" y="106624"/>
                  </a:lnTo>
                  <a:lnTo>
                    <a:pt x="5113883" y="143128"/>
                  </a:lnTo>
                  <a:lnTo>
                    <a:pt x="5084826" y="169525"/>
                  </a:lnTo>
                  <a:lnTo>
                    <a:pt x="5072989" y="175005"/>
                  </a:lnTo>
                  <a:lnTo>
                    <a:pt x="5164175" y="313943"/>
                  </a:lnTo>
                  <a:lnTo>
                    <a:pt x="5101056" y="313943"/>
                  </a:lnTo>
                  <a:lnTo>
                    <a:pt x="5018760" y="186562"/>
                  </a:lnTo>
                  <a:lnTo>
                    <a:pt x="5011876" y="186396"/>
                  </a:lnTo>
                  <a:lnTo>
                    <a:pt x="5003790" y="186086"/>
                  </a:lnTo>
                  <a:lnTo>
                    <a:pt x="4994489" y="185634"/>
                  </a:lnTo>
                  <a:lnTo>
                    <a:pt x="4983962" y="185038"/>
                  </a:lnTo>
                  <a:lnTo>
                    <a:pt x="4983962" y="313943"/>
                  </a:lnTo>
                  <a:lnTo>
                    <a:pt x="4927066" y="313943"/>
                  </a:lnTo>
                  <a:lnTo>
                    <a:pt x="4927066" y="5461"/>
                  </a:lnTo>
                  <a:lnTo>
                    <a:pt x="4931069" y="5363"/>
                  </a:lnTo>
                  <a:lnTo>
                    <a:pt x="4938321" y="5064"/>
                  </a:lnTo>
                  <a:lnTo>
                    <a:pt x="4948837" y="4550"/>
                  </a:lnTo>
                  <a:lnTo>
                    <a:pt x="4962626" y="3809"/>
                  </a:lnTo>
                  <a:lnTo>
                    <a:pt x="4977390" y="3143"/>
                  </a:lnTo>
                  <a:lnTo>
                    <a:pt x="4990630" y="2666"/>
                  </a:lnTo>
                  <a:lnTo>
                    <a:pt x="5002345" y="2381"/>
                  </a:lnTo>
                  <a:lnTo>
                    <a:pt x="5012537" y="2286"/>
                  </a:lnTo>
                  <a:close/>
                </a:path>
                <a:path w="6396355" h="319405">
                  <a:moveTo>
                    <a:pt x="847445" y="2286"/>
                  </a:moveTo>
                  <a:lnTo>
                    <a:pt x="898878" y="7975"/>
                  </a:lnTo>
                  <a:lnTo>
                    <a:pt x="935631" y="25034"/>
                  </a:lnTo>
                  <a:lnTo>
                    <a:pt x="957691" y="53453"/>
                  </a:lnTo>
                  <a:lnTo>
                    <a:pt x="965047" y="93217"/>
                  </a:lnTo>
                  <a:lnTo>
                    <a:pt x="964025" y="106624"/>
                  </a:lnTo>
                  <a:lnTo>
                    <a:pt x="948791" y="143128"/>
                  </a:lnTo>
                  <a:lnTo>
                    <a:pt x="919734" y="169525"/>
                  </a:lnTo>
                  <a:lnTo>
                    <a:pt x="907897" y="175005"/>
                  </a:lnTo>
                  <a:lnTo>
                    <a:pt x="999083" y="313943"/>
                  </a:lnTo>
                  <a:lnTo>
                    <a:pt x="935964" y="313943"/>
                  </a:lnTo>
                  <a:lnTo>
                    <a:pt x="853668" y="186562"/>
                  </a:lnTo>
                  <a:lnTo>
                    <a:pt x="846784" y="186396"/>
                  </a:lnTo>
                  <a:lnTo>
                    <a:pt x="838698" y="186086"/>
                  </a:lnTo>
                  <a:lnTo>
                    <a:pt x="829397" y="185634"/>
                  </a:lnTo>
                  <a:lnTo>
                    <a:pt x="818870" y="185038"/>
                  </a:lnTo>
                  <a:lnTo>
                    <a:pt x="818870" y="313943"/>
                  </a:lnTo>
                  <a:lnTo>
                    <a:pt x="761974" y="313943"/>
                  </a:lnTo>
                  <a:lnTo>
                    <a:pt x="761974" y="5461"/>
                  </a:lnTo>
                  <a:lnTo>
                    <a:pt x="765977" y="5363"/>
                  </a:lnTo>
                  <a:lnTo>
                    <a:pt x="773229" y="5064"/>
                  </a:lnTo>
                  <a:lnTo>
                    <a:pt x="783745" y="4550"/>
                  </a:lnTo>
                  <a:lnTo>
                    <a:pt x="797534" y="3809"/>
                  </a:lnTo>
                  <a:lnTo>
                    <a:pt x="812298" y="3143"/>
                  </a:lnTo>
                  <a:lnTo>
                    <a:pt x="825538" y="2666"/>
                  </a:lnTo>
                  <a:lnTo>
                    <a:pt x="837253" y="2381"/>
                  </a:lnTo>
                  <a:lnTo>
                    <a:pt x="847445" y="2286"/>
                  </a:lnTo>
                  <a:close/>
                </a:path>
                <a:path w="6396355" h="319405">
                  <a:moveTo>
                    <a:pt x="85496" y="2286"/>
                  </a:moveTo>
                  <a:lnTo>
                    <a:pt x="136910" y="7975"/>
                  </a:lnTo>
                  <a:lnTo>
                    <a:pt x="173632" y="25034"/>
                  </a:lnTo>
                  <a:lnTo>
                    <a:pt x="195665" y="53453"/>
                  </a:lnTo>
                  <a:lnTo>
                    <a:pt x="203009" y="93217"/>
                  </a:lnTo>
                  <a:lnTo>
                    <a:pt x="201997" y="106624"/>
                  </a:lnTo>
                  <a:lnTo>
                    <a:pt x="186791" y="143128"/>
                  </a:lnTo>
                  <a:lnTo>
                    <a:pt x="157732" y="169525"/>
                  </a:lnTo>
                  <a:lnTo>
                    <a:pt x="145935" y="175005"/>
                  </a:lnTo>
                  <a:lnTo>
                    <a:pt x="237121" y="313943"/>
                  </a:lnTo>
                  <a:lnTo>
                    <a:pt x="173951" y="313943"/>
                  </a:lnTo>
                  <a:lnTo>
                    <a:pt x="91605" y="186562"/>
                  </a:lnTo>
                  <a:lnTo>
                    <a:pt x="84775" y="186396"/>
                  </a:lnTo>
                  <a:lnTo>
                    <a:pt x="76707" y="186086"/>
                  </a:lnTo>
                  <a:lnTo>
                    <a:pt x="67402" y="185634"/>
                  </a:lnTo>
                  <a:lnTo>
                    <a:pt x="56857" y="185038"/>
                  </a:lnTo>
                  <a:lnTo>
                    <a:pt x="56857" y="313943"/>
                  </a:lnTo>
                  <a:lnTo>
                    <a:pt x="0" y="313943"/>
                  </a:lnTo>
                  <a:lnTo>
                    <a:pt x="0" y="5461"/>
                  </a:lnTo>
                  <a:lnTo>
                    <a:pt x="3960" y="5363"/>
                  </a:lnTo>
                  <a:lnTo>
                    <a:pt x="11210" y="5064"/>
                  </a:lnTo>
                  <a:lnTo>
                    <a:pt x="21752" y="4550"/>
                  </a:lnTo>
                  <a:lnTo>
                    <a:pt x="35585" y="3809"/>
                  </a:lnTo>
                  <a:lnTo>
                    <a:pt x="50318" y="3143"/>
                  </a:lnTo>
                  <a:lnTo>
                    <a:pt x="63546" y="2666"/>
                  </a:lnTo>
                  <a:lnTo>
                    <a:pt x="75270" y="2381"/>
                  </a:lnTo>
                  <a:lnTo>
                    <a:pt x="85496" y="2286"/>
                  </a:lnTo>
                  <a:close/>
                </a:path>
                <a:path w="6396355" h="319405">
                  <a:moveTo>
                    <a:pt x="2340330" y="1269"/>
                  </a:moveTo>
                  <a:lnTo>
                    <a:pt x="2364333" y="1269"/>
                  </a:lnTo>
                  <a:lnTo>
                    <a:pt x="2488412" y="313943"/>
                  </a:lnTo>
                  <a:lnTo>
                    <a:pt x="2427960" y="313943"/>
                  </a:lnTo>
                  <a:lnTo>
                    <a:pt x="2405481" y="251459"/>
                  </a:lnTo>
                  <a:lnTo>
                    <a:pt x="2299690" y="251459"/>
                  </a:lnTo>
                  <a:lnTo>
                    <a:pt x="2278227" y="313943"/>
                  </a:lnTo>
                  <a:lnTo>
                    <a:pt x="2217394" y="313943"/>
                  </a:lnTo>
                  <a:lnTo>
                    <a:pt x="2340330" y="1269"/>
                  </a:lnTo>
                  <a:close/>
                </a:path>
                <a:path w="6396355" h="319405">
                  <a:moveTo>
                    <a:pt x="6303365" y="126"/>
                  </a:moveTo>
                  <a:lnTo>
                    <a:pt x="6328346" y="1387"/>
                  </a:lnTo>
                  <a:lnTo>
                    <a:pt x="6349768" y="5159"/>
                  </a:lnTo>
                  <a:lnTo>
                    <a:pt x="6367641" y="11431"/>
                  </a:lnTo>
                  <a:lnTo>
                    <a:pt x="6381978" y="20192"/>
                  </a:lnTo>
                  <a:lnTo>
                    <a:pt x="6365341" y="67309"/>
                  </a:lnTo>
                  <a:lnTo>
                    <a:pt x="6350692" y="58308"/>
                  </a:lnTo>
                  <a:lnTo>
                    <a:pt x="6335687" y="51879"/>
                  </a:lnTo>
                  <a:lnTo>
                    <a:pt x="6320300" y="48021"/>
                  </a:lnTo>
                  <a:lnTo>
                    <a:pt x="6304508" y="46736"/>
                  </a:lnTo>
                  <a:lnTo>
                    <a:pt x="6295529" y="47357"/>
                  </a:lnTo>
                  <a:lnTo>
                    <a:pt x="6265293" y="75057"/>
                  </a:lnTo>
                  <a:lnTo>
                    <a:pt x="6264630" y="82676"/>
                  </a:lnTo>
                  <a:lnTo>
                    <a:pt x="6268299" y="96131"/>
                  </a:lnTo>
                  <a:lnTo>
                    <a:pt x="6279314" y="109823"/>
                  </a:lnTo>
                  <a:lnTo>
                    <a:pt x="6297688" y="123753"/>
                  </a:lnTo>
                  <a:lnTo>
                    <a:pt x="6323431" y="137921"/>
                  </a:lnTo>
                  <a:lnTo>
                    <a:pt x="6337808" y="145323"/>
                  </a:lnTo>
                  <a:lnTo>
                    <a:pt x="6350053" y="152463"/>
                  </a:lnTo>
                  <a:lnTo>
                    <a:pt x="6380105" y="179562"/>
                  </a:lnTo>
                  <a:lnTo>
                    <a:pt x="6395625" y="223135"/>
                  </a:lnTo>
                  <a:lnTo>
                    <a:pt x="6396075" y="233299"/>
                  </a:lnTo>
                  <a:lnTo>
                    <a:pt x="6394220" y="251229"/>
                  </a:lnTo>
                  <a:lnTo>
                    <a:pt x="6366484" y="295020"/>
                  </a:lnTo>
                  <a:lnTo>
                    <a:pt x="6331908" y="313197"/>
                  </a:lnTo>
                  <a:lnTo>
                    <a:pt x="6287236" y="319277"/>
                  </a:lnTo>
                  <a:lnTo>
                    <a:pt x="6266158" y="317875"/>
                  </a:lnTo>
                  <a:lnTo>
                    <a:pt x="6246152" y="313674"/>
                  </a:lnTo>
                  <a:lnTo>
                    <a:pt x="6227193" y="306687"/>
                  </a:lnTo>
                  <a:lnTo>
                    <a:pt x="6209258" y="296925"/>
                  </a:lnTo>
                  <a:lnTo>
                    <a:pt x="6229451" y="247776"/>
                  </a:lnTo>
                  <a:lnTo>
                    <a:pt x="6245648" y="257778"/>
                  </a:lnTo>
                  <a:lnTo>
                    <a:pt x="6261677" y="264922"/>
                  </a:lnTo>
                  <a:lnTo>
                    <a:pt x="6277564" y="269208"/>
                  </a:lnTo>
                  <a:lnTo>
                    <a:pt x="6293332" y="270637"/>
                  </a:lnTo>
                  <a:lnTo>
                    <a:pt x="6314408" y="268519"/>
                  </a:lnTo>
                  <a:lnTo>
                    <a:pt x="6329448" y="262175"/>
                  </a:lnTo>
                  <a:lnTo>
                    <a:pt x="6338463" y="251616"/>
                  </a:lnTo>
                  <a:lnTo>
                    <a:pt x="6341465" y="236854"/>
                  </a:lnTo>
                  <a:lnTo>
                    <a:pt x="6340771" y="229044"/>
                  </a:lnTo>
                  <a:lnTo>
                    <a:pt x="6312731" y="191595"/>
                  </a:lnTo>
                  <a:lnTo>
                    <a:pt x="6267015" y="166149"/>
                  </a:lnTo>
                  <a:lnTo>
                    <a:pt x="6253613" y="158448"/>
                  </a:lnTo>
                  <a:lnTo>
                    <a:pt x="6224593" y="132810"/>
                  </a:lnTo>
                  <a:lnTo>
                    <a:pt x="6210318" y="92517"/>
                  </a:lnTo>
                  <a:lnTo>
                    <a:pt x="6209893" y="83184"/>
                  </a:lnTo>
                  <a:lnTo>
                    <a:pt x="6211536" y="66039"/>
                  </a:lnTo>
                  <a:lnTo>
                    <a:pt x="6236182" y="23749"/>
                  </a:lnTo>
                  <a:lnTo>
                    <a:pt x="6283795" y="1603"/>
                  </a:lnTo>
                  <a:lnTo>
                    <a:pt x="6303365" y="126"/>
                  </a:lnTo>
                  <a:close/>
                </a:path>
                <a:path w="6396355" h="319405">
                  <a:moveTo>
                    <a:pt x="6082385" y="126"/>
                  </a:moveTo>
                  <a:lnTo>
                    <a:pt x="6107366" y="1387"/>
                  </a:lnTo>
                  <a:lnTo>
                    <a:pt x="6128788" y="5159"/>
                  </a:lnTo>
                  <a:lnTo>
                    <a:pt x="6146661" y="11431"/>
                  </a:lnTo>
                  <a:lnTo>
                    <a:pt x="6160998" y="20192"/>
                  </a:lnTo>
                  <a:lnTo>
                    <a:pt x="6144361" y="67309"/>
                  </a:lnTo>
                  <a:lnTo>
                    <a:pt x="6129712" y="58308"/>
                  </a:lnTo>
                  <a:lnTo>
                    <a:pt x="6114707" y="51879"/>
                  </a:lnTo>
                  <a:lnTo>
                    <a:pt x="6099320" y="48021"/>
                  </a:lnTo>
                  <a:lnTo>
                    <a:pt x="6083528" y="46736"/>
                  </a:lnTo>
                  <a:lnTo>
                    <a:pt x="6074549" y="47357"/>
                  </a:lnTo>
                  <a:lnTo>
                    <a:pt x="6044313" y="75057"/>
                  </a:lnTo>
                  <a:lnTo>
                    <a:pt x="6043650" y="82676"/>
                  </a:lnTo>
                  <a:lnTo>
                    <a:pt x="6047319" y="96131"/>
                  </a:lnTo>
                  <a:lnTo>
                    <a:pt x="6058334" y="109823"/>
                  </a:lnTo>
                  <a:lnTo>
                    <a:pt x="6076708" y="123753"/>
                  </a:lnTo>
                  <a:lnTo>
                    <a:pt x="6102451" y="137921"/>
                  </a:lnTo>
                  <a:lnTo>
                    <a:pt x="6116828" y="145323"/>
                  </a:lnTo>
                  <a:lnTo>
                    <a:pt x="6129073" y="152463"/>
                  </a:lnTo>
                  <a:lnTo>
                    <a:pt x="6159125" y="179562"/>
                  </a:lnTo>
                  <a:lnTo>
                    <a:pt x="6174645" y="223135"/>
                  </a:lnTo>
                  <a:lnTo>
                    <a:pt x="6175095" y="233299"/>
                  </a:lnTo>
                  <a:lnTo>
                    <a:pt x="6173240" y="251229"/>
                  </a:lnTo>
                  <a:lnTo>
                    <a:pt x="6145504" y="295020"/>
                  </a:lnTo>
                  <a:lnTo>
                    <a:pt x="6110928" y="313197"/>
                  </a:lnTo>
                  <a:lnTo>
                    <a:pt x="6066256" y="319277"/>
                  </a:lnTo>
                  <a:lnTo>
                    <a:pt x="6045178" y="317875"/>
                  </a:lnTo>
                  <a:lnTo>
                    <a:pt x="6025172" y="313674"/>
                  </a:lnTo>
                  <a:lnTo>
                    <a:pt x="6006213" y="306687"/>
                  </a:lnTo>
                  <a:lnTo>
                    <a:pt x="5988278" y="296925"/>
                  </a:lnTo>
                  <a:lnTo>
                    <a:pt x="6008471" y="247776"/>
                  </a:lnTo>
                  <a:lnTo>
                    <a:pt x="6024668" y="257778"/>
                  </a:lnTo>
                  <a:lnTo>
                    <a:pt x="6040697" y="264922"/>
                  </a:lnTo>
                  <a:lnTo>
                    <a:pt x="6056584" y="269208"/>
                  </a:lnTo>
                  <a:lnTo>
                    <a:pt x="6072352" y="270637"/>
                  </a:lnTo>
                  <a:lnTo>
                    <a:pt x="6093428" y="268519"/>
                  </a:lnTo>
                  <a:lnTo>
                    <a:pt x="6108468" y="262175"/>
                  </a:lnTo>
                  <a:lnTo>
                    <a:pt x="6117483" y="251616"/>
                  </a:lnTo>
                  <a:lnTo>
                    <a:pt x="6120485" y="236854"/>
                  </a:lnTo>
                  <a:lnTo>
                    <a:pt x="6119791" y="229044"/>
                  </a:lnTo>
                  <a:lnTo>
                    <a:pt x="6091751" y="191595"/>
                  </a:lnTo>
                  <a:lnTo>
                    <a:pt x="6046035" y="166149"/>
                  </a:lnTo>
                  <a:lnTo>
                    <a:pt x="6032633" y="158448"/>
                  </a:lnTo>
                  <a:lnTo>
                    <a:pt x="6003613" y="132810"/>
                  </a:lnTo>
                  <a:lnTo>
                    <a:pt x="5989338" y="92517"/>
                  </a:lnTo>
                  <a:lnTo>
                    <a:pt x="5988913" y="83184"/>
                  </a:lnTo>
                  <a:lnTo>
                    <a:pt x="5990556" y="66039"/>
                  </a:lnTo>
                  <a:lnTo>
                    <a:pt x="6015202" y="23749"/>
                  </a:lnTo>
                  <a:lnTo>
                    <a:pt x="6062815" y="1603"/>
                  </a:lnTo>
                  <a:lnTo>
                    <a:pt x="6082385" y="126"/>
                  </a:lnTo>
                  <a:close/>
                </a:path>
                <a:path w="6396355" h="319405">
                  <a:moveTo>
                    <a:pt x="5620613" y="126"/>
                  </a:moveTo>
                  <a:lnTo>
                    <a:pt x="5645781" y="1484"/>
                  </a:lnTo>
                  <a:lnTo>
                    <a:pt x="5668317" y="5556"/>
                  </a:lnTo>
                  <a:lnTo>
                    <a:pt x="5688211" y="12342"/>
                  </a:lnTo>
                  <a:lnTo>
                    <a:pt x="5705449" y="21843"/>
                  </a:lnTo>
                  <a:lnTo>
                    <a:pt x="5682970" y="67182"/>
                  </a:lnTo>
                  <a:lnTo>
                    <a:pt x="5672368" y="59162"/>
                  </a:lnTo>
                  <a:lnTo>
                    <a:pt x="5659015" y="53403"/>
                  </a:lnTo>
                  <a:lnTo>
                    <a:pt x="5642876" y="49930"/>
                  </a:lnTo>
                  <a:lnTo>
                    <a:pt x="5623915" y="48767"/>
                  </a:lnTo>
                  <a:lnTo>
                    <a:pt x="5605534" y="50792"/>
                  </a:lnTo>
                  <a:lnTo>
                    <a:pt x="5560796" y="81152"/>
                  </a:lnTo>
                  <a:lnTo>
                    <a:pt x="5542333" y="117760"/>
                  </a:lnTo>
                  <a:lnTo>
                    <a:pt x="5536158" y="162940"/>
                  </a:lnTo>
                  <a:lnTo>
                    <a:pt x="5537587" y="186422"/>
                  </a:lnTo>
                  <a:lnTo>
                    <a:pt x="5549017" y="225716"/>
                  </a:lnTo>
                  <a:lnTo>
                    <a:pt x="5585688" y="263334"/>
                  </a:lnTo>
                  <a:lnTo>
                    <a:pt x="5619978" y="270637"/>
                  </a:lnTo>
                  <a:lnTo>
                    <a:pt x="5640600" y="268684"/>
                  </a:lnTo>
                  <a:lnTo>
                    <a:pt x="5658840" y="262826"/>
                  </a:lnTo>
                  <a:lnTo>
                    <a:pt x="5674699" y="253063"/>
                  </a:lnTo>
                  <a:lnTo>
                    <a:pt x="5688177" y="239394"/>
                  </a:lnTo>
                  <a:lnTo>
                    <a:pt x="5713704" y="283590"/>
                  </a:lnTo>
                  <a:lnTo>
                    <a:pt x="5694989" y="299186"/>
                  </a:lnTo>
                  <a:lnTo>
                    <a:pt x="5672381" y="310340"/>
                  </a:lnTo>
                  <a:lnTo>
                    <a:pt x="5645892" y="317041"/>
                  </a:lnTo>
                  <a:lnTo>
                    <a:pt x="5615533" y="319277"/>
                  </a:lnTo>
                  <a:lnTo>
                    <a:pt x="5585031" y="316612"/>
                  </a:lnTo>
                  <a:lnTo>
                    <a:pt x="5534791" y="295328"/>
                  </a:lnTo>
                  <a:lnTo>
                    <a:pt x="5499407" y="253488"/>
                  </a:lnTo>
                  <a:lnTo>
                    <a:pt x="5481500" y="195472"/>
                  </a:lnTo>
                  <a:lnTo>
                    <a:pt x="5479262" y="160654"/>
                  </a:lnTo>
                  <a:lnTo>
                    <a:pt x="5481741" y="127845"/>
                  </a:lnTo>
                  <a:lnTo>
                    <a:pt x="5501604" y="70608"/>
                  </a:lnTo>
                  <a:lnTo>
                    <a:pt x="5540228" y="26058"/>
                  </a:lnTo>
                  <a:lnTo>
                    <a:pt x="5591040" y="3008"/>
                  </a:lnTo>
                  <a:lnTo>
                    <a:pt x="5620613" y="126"/>
                  </a:lnTo>
                  <a:close/>
                </a:path>
                <a:path w="6396355" h="319405">
                  <a:moveTo>
                    <a:pt x="1350365" y="126"/>
                  </a:moveTo>
                  <a:lnTo>
                    <a:pt x="1375346" y="1387"/>
                  </a:lnTo>
                  <a:lnTo>
                    <a:pt x="1396768" y="5159"/>
                  </a:lnTo>
                  <a:lnTo>
                    <a:pt x="1414641" y="11431"/>
                  </a:lnTo>
                  <a:lnTo>
                    <a:pt x="1428978" y="20192"/>
                  </a:lnTo>
                  <a:lnTo>
                    <a:pt x="1412341" y="67309"/>
                  </a:lnTo>
                  <a:lnTo>
                    <a:pt x="1397692" y="58308"/>
                  </a:lnTo>
                  <a:lnTo>
                    <a:pt x="1382687" y="51879"/>
                  </a:lnTo>
                  <a:lnTo>
                    <a:pt x="1367300" y="48021"/>
                  </a:lnTo>
                  <a:lnTo>
                    <a:pt x="1351508" y="46736"/>
                  </a:lnTo>
                  <a:lnTo>
                    <a:pt x="1342529" y="47357"/>
                  </a:lnTo>
                  <a:lnTo>
                    <a:pt x="1312293" y="75057"/>
                  </a:lnTo>
                  <a:lnTo>
                    <a:pt x="1311630" y="82676"/>
                  </a:lnTo>
                  <a:lnTo>
                    <a:pt x="1315299" y="96131"/>
                  </a:lnTo>
                  <a:lnTo>
                    <a:pt x="1326314" y="109823"/>
                  </a:lnTo>
                  <a:lnTo>
                    <a:pt x="1344688" y="123753"/>
                  </a:lnTo>
                  <a:lnTo>
                    <a:pt x="1370431" y="137921"/>
                  </a:lnTo>
                  <a:lnTo>
                    <a:pt x="1384808" y="145323"/>
                  </a:lnTo>
                  <a:lnTo>
                    <a:pt x="1397053" y="152463"/>
                  </a:lnTo>
                  <a:lnTo>
                    <a:pt x="1427105" y="179562"/>
                  </a:lnTo>
                  <a:lnTo>
                    <a:pt x="1442625" y="223135"/>
                  </a:lnTo>
                  <a:lnTo>
                    <a:pt x="1443075" y="233299"/>
                  </a:lnTo>
                  <a:lnTo>
                    <a:pt x="1441220" y="251229"/>
                  </a:lnTo>
                  <a:lnTo>
                    <a:pt x="1413484" y="295020"/>
                  </a:lnTo>
                  <a:lnTo>
                    <a:pt x="1378908" y="313197"/>
                  </a:lnTo>
                  <a:lnTo>
                    <a:pt x="1334236" y="319277"/>
                  </a:lnTo>
                  <a:lnTo>
                    <a:pt x="1313158" y="317875"/>
                  </a:lnTo>
                  <a:lnTo>
                    <a:pt x="1293152" y="313674"/>
                  </a:lnTo>
                  <a:lnTo>
                    <a:pt x="1274193" y="306687"/>
                  </a:lnTo>
                  <a:lnTo>
                    <a:pt x="1256258" y="296925"/>
                  </a:lnTo>
                  <a:lnTo>
                    <a:pt x="1276451" y="247776"/>
                  </a:lnTo>
                  <a:lnTo>
                    <a:pt x="1292648" y="257778"/>
                  </a:lnTo>
                  <a:lnTo>
                    <a:pt x="1308677" y="264922"/>
                  </a:lnTo>
                  <a:lnTo>
                    <a:pt x="1324564" y="269208"/>
                  </a:lnTo>
                  <a:lnTo>
                    <a:pt x="1340332" y="270637"/>
                  </a:lnTo>
                  <a:lnTo>
                    <a:pt x="1361408" y="268519"/>
                  </a:lnTo>
                  <a:lnTo>
                    <a:pt x="1376448" y="262175"/>
                  </a:lnTo>
                  <a:lnTo>
                    <a:pt x="1385463" y="251616"/>
                  </a:lnTo>
                  <a:lnTo>
                    <a:pt x="1388465" y="236854"/>
                  </a:lnTo>
                  <a:lnTo>
                    <a:pt x="1387771" y="229044"/>
                  </a:lnTo>
                  <a:lnTo>
                    <a:pt x="1359731" y="191595"/>
                  </a:lnTo>
                  <a:lnTo>
                    <a:pt x="1314015" y="166149"/>
                  </a:lnTo>
                  <a:lnTo>
                    <a:pt x="1300613" y="158448"/>
                  </a:lnTo>
                  <a:lnTo>
                    <a:pt x="1271593" y="132810"/>
                  </a:lnTo>
                  <a:lnTo>
                    <a:pt x="1257318" y="92517"/>
                  </a:lnTo>
                  <a:lnTo>
                    <a:pt x="1256893" y="83184"/>
                  </a:lnTo>
                  <a:lnTo>
                    <a:pt x="1258536" y="66039"/>
                  </a:lnTo>
                  <a:lnTo>
                    <a:pt x="1283182" y="23749"/>
                  </a:lnTo>
                  <a:lnTo>
                    <a:pt x="1330795" y="1603"/>
                  </a:lnTo>
                  <a:lnTo>
                    <a:pt x="1350365" y="126"/>
                  </a:lnTo>
                  <a:close/>
                </a:path>
                <a:path w="6396355" h="319405">
                  <a:moveTo>
                    <a:pt x="5308701" y="0"/>
                  </a:moveTo>
                  <a:lnTo>
                    <a:pt x="5367375" y="10302"/>
                  </a:lnTo>
                  <a:lnTo>
                    <a:pt x="5410428" y="41275"/>
                  </a:lnTo>
                  <a:lnTo>
                    <a:pt x="5436781" y="90804"/>
                  </a:lnTo>
                  <a:lnTo>
                    <a:pt x="5445607" y="157099"/>
                  </a:lnTo>
                  <a:lnTo>
                    <a:pt x="5443299" y="192434"/>
                  </a:lnTo>
                  <a:lnTo>
                    <a:pt x="5424872" y="251628"/>
                  </a:lnTo>
                  <a:lnTo>
                    <a:pt x="5388467" y="294632"/>
                  </a:lnTo>
                  <a:lnTo>
                    <a:pt x="5336322" y="316539"/>
                  </a:lnTo>
                  <a:lnTo>
                    <a:pt x="5304510" y="319277"/>
                  </a:lnTo>
                  <a:lnTo>
                    <a:pt x="5275249" y="316563"/>
                  </a:lnTo>
                  <a:lnTo>
                    <a:pt x="5227536" y="294846"/>
                  </a:lnTo>
                  <a:lnTo>
                    <a:pt x="5194631" y="252146"/>
                  </a:lnTo>
                  <a:lnTo>
                    <a:pt x="5178058" y="192797"/>
                  </a:lnTo>
                  <a:lnTo>
                    <a:pt x="5175986" y="157099"/>
                  </a:lnTo>
                  <a:lnTo>
                    <a:pt x="5178248" y="125406"/>
                  </a:lnTo>
                  <a:lnTo>
                    <a:pt x="5196346" y="69641"/>
                  </a:lnTo>
                  <a:lnTo>
                    <a:pt x="5231727" y="25610"/>
                  </a:lnTo>
                  <a:lnTo>
                    <a:pt x="5280011" y="2837"/>
                  </a:lnTo>
                  <a:lnTo>
                    <a:pt x="5308701" y="0"/>
                  </a:lnTo>
                  <a:close/>
                </a:path>
                <a:path w="6396355" h="319405">
                  <a:moveTo>
                    <a:pt x="3708501" y="0"/>
                  </a:moveTo>
                  <a:lnTo>
                    <a:pt x="3767175" y="10302"/>
                  </a:lnTo>
                  <a:lnTo>
                    <a:pt x="3810228" y="41275"/>
                  </a:lnTo>
                  <a:lnTo>
                    <a:pt x="3836581" y="90804"/>
                  </a:lnTo>
                  <a:lnTo>
                    <a:pt x="3845407" y="157099"/>
                  </a:lnTo>
                  <a:lnTo>
                    <a:pt x="3843099" y="192434"/>
                  </a:lnTo>
                  <a:lnTo>
                    <a:pt x="3824672" y="251628"/>
                  </a:lnTo>
                  <a:lnTo>
                    <a:pt x="3788267" y="294632"/>
                  </a:lnTo>
                  <a:lnTo>
                    <a:pt x="3736122" y="316539"/>
                  </a:lnTo>
                  <a:lnTo>
                    <a:pt x="3704310" y="319277"/>
                  </a:lnTo>
                  <a:lnTo>
                    <a:pt x="3675049" y="316563"/>
                  </a:lnTo>
                  <a:lnTo>
                    <a:pt x="3627336" y="294846"/>
                  </a:lnTo>
                  <a:lnTo>
                    <a:pt x="3594431" y="252146"/>
                  </a:lnTo>
                  <a:lnTo>
                    <a:pt x="3577858" y="192797"/>
                  </a:lnTo>
                  <a:lnTo>
                    <a:pt x="3575786" y="157099"/>
                  </a:lnTo>
                  <a:lnTo>
                    <a:pt x="3578048" y="125406"/>
                  </a:lnTo>
                  <a:lnTo>
                    <a:pt x="3596146" y="69641"/>
                  </a:lnTo>
                  <a:lnTo>
                    <a:pt x="3631527" y="25610"/>
                  </a:lnTo>
                  <a:lnTo>
                    <a:pt x="3679811" y="2837"/>
                  </a:lnTo>
                  <a:lnTo>
                    <a:pt x="3708501" y="0"/>
                  </a:lnTo>
                  <a:close/>
                </a:path>
                <a:path w="6396355" h="319405">
                  <a:moveTo>
                    <a:pt x="2981553" y="0"/>
                  </a:moveTo>
                  <a:lnTo>
                    <a:pt x="3040227" y="10302"/>
                  </a:lnTo>
                  <a:lnTo>
                    <a:pt x="3083280" y="41275"/>
                  </a:lnTo>
                  <a:lnTo>
                    <a:pt x="3109633" y="90804"/>
                  </a:lnTo>
                  <a:lnTo>
                    <a:pt x="3118459" y="157099"/>
                  </a:lnTo>
                  <a:lnTo>
                    <a:pt x="3116151" y="192434"/>
                  </a:lnTo>
                  <a:lnTo>
                    <a:pt x="3097724" y="251628"/>
                  </a:lnTo>
                  <a:lnTo>
                    <a:pt x="3061319" y="294632"/>
                  </a:lnTo>
                  <a:lnTo>
                    <a:pt x="3009174" y="316539"/>
                  </a:lnTo>
                  <a:lnTo>
                    <a:pt x="2977362" y="319277"/>
                  </a:lnTo>
                  <a:lnTo>
                    <a:pt x="2948101" y="316563"/>
                  </a:lnTo>
                  <a:lnTo>
                    <a:pt x="2900388" y="294846"/>
                  </a:lnTo>
                  <a:lnTo>
                    <a:pt x="2867483" y="252146"/>
                  </a:lnTo>
                  <a:lnTo>
                    <a:pt x="2850910" y="192797"/>
                  </a:lnTo>
                  <a:lnTo>
                    <a:pt x="2848838" y="157099"/>
                  </a:lnTo>
                  <a:lnTo>
                    <a:pt x="2851100" y="125406"/>
                  </a:lnTo>
                  <a:lnTo>
                    <a:pt x="2869198" y="69641"/>
                  </a:lnTo>
                  <a:lnTo>
                    <a:pt x="2904579" y="25610"/>
                  </a:lnTo>
                  <a:lnTo>
                    <a:pt x="2952863" y="2837"/>
                  </a:lnTo>
                  <a:lnTo>
                    <a:pt x="2981553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571604" y="1021841"/>
            <a:ext cx="1857388" cy="321310"/>
            <a:chOff x="486359" y="1021841"/>
            <a:chExt cx="1370965" cy="321310"/>
          </a:xfrm>
        </p:grpSpPr>
        <p:sp>
          <p:nvSpPr>
            <p:cNvPr id="15" name="object 15"/>
            <p:cNvSpPr/>
            <p:nvPr/>
          </p:nvSpPr>
          <p:spPr>
            <a:xfrm>
              <a:off x="487248" y="1022730"/>
              <a:ext cx="1369110" cy="31927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93330" y="1073784"/>
              <a:ext cx="118833" cy="21513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77430" y="1070482"/>
              <a:ext cx="157606" cy="22377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87248" y="1022730"/>
              <a:ext cx="1369695" cy="319405"/>
            </a:xfrm>
            <a:custGeom>
              <a:avLst/>
              <a:gdLst/>
              <a:ahLst/>
              <a:cxnLst/>
              <a:rect l="l" t="t" r="r" b="b"/>
              <a:pathLst>
                <a:path w="1369695" h="319405">
                  <a:moveTo>
                    <a:pt x="1174927" y="5461"/>
                  </a:moveTo>
                  <a:lnTo>
                    <a:pt x="1229664" y="5461"/>
                  </a:lnTo>
                  <a:lnTo>
                    <a:pt x="1229664" y="265303"/>
                  </a:lnTo>
                  <a:lnTo>
                    <a:pt x="1369110" y="265303"/>
                  </a:lnTo>
                  <a:lnTo>
                    <a:pt x="1369110" y="313944"/>
                  </a:lnTo>
                  <a:lnTo>
                    <a:pt x="1174927" y="313944"/>
                  </a:lnTo>
                  <a:lnTo>
                    <a:pt x="1174927" y="5461"/>
                  </a:lnTo>
                  <a:close/>
                </a:path>
                <a:path w="1369695" h="319405">
                  <a:moveTo>
                    <a:pt x="929563" y="5461"/>
                  </a:moveTo>
                  <a:lnTo>
                    <a:pt x="1126540" y="5461"/>
                  </a:lnTo>
                  <a:lnTo>
                    <a:pt x="1126540" y="54102"/>
                  </a:lnTo>
                  <a:lnTo>
                    <a:pt x="984300" y="54102"/>
                  </a:lnTo>
                  <a:lnTo>
                    <a:pt x="984300" y="126365"/>
                  </a:lnTo>
                  <a:lnTo>
                    <a:pt x="1086281" y="126365"/>
                  </a:lnTo>
                  <a:lnTo>
                    <a:pt x="1086281" y="172847"/>
                  </a:lnTo>
                  <a:lnTo>
                    <a:pt x="984300" y="172847"/>
                  </a:lnTo>
                  <a:lnTo>
                    <a:pt x="984300" y="265303"/>
                  </a:lnTo>
                  <a:lnTo>
                    <a:pt x="1124127" y="265303"/>
                  </a:lnTo>
                  <a:lnTo>
                    <a:pt x="1124127" y="313944"/>
                  </a:lnTo>
                  <a:lnTo>
                    <a:pt x="929563" y="313944"/>
                  </a:lnTo>
                  <a:lnTo>
                    <a:pt x="929563" y="5461"/>
                  </a:lnTo>
                  <a:close/>
                </a:path>
                <a:path w="1369695" h="319405">
                  <a:moveTo>
                    <a:pt x="62128" y="5461"/>
                  </a:moveTo>
                  <a:lnTo>
                    <a:pt x="91186" y="5461"/>
                  </a:lnTo>
                  <a:lnTo>
                    <a:pt x="157949" y="213360"/>
                  </a:lnTo>
                  <a:lnTo>
                    <a:pt x="223227" y="5461"/>
                  </a:lnTo>
                  <a:lnTo>
                    <a:pt x="252082" y="5461"/>
                  </a:lnTo>
                  <a:lnTo>
                    <a:pt x="315048" y="314198"/>
                  </a:lnTo>
                  <a:lnTo>
                    <a:pt x="261975" y="314198"/>
                  </a:lnTo>
                  <a:lnTo>
                    <a:pt x="229971" y="147828"/>
                  </a:lnTo>
                  <a:lnTo>
                    <a:pt x="167843" y="318135"/>
                  </a:lnTo>
                  <a:lnTo>
                    <a:pt x="148259" y="318135"/>
                  </a:lnTo>
                  <a:lnTo>
                    <a:pt x="86131" y="147828"/>
                  </a:lnTo>
                  <a:lnTo>
                    <a:pt x="52870" y="314198"/>
                  </a:lnTo>
                  <a:lnTo>
                    <a:pt x="0" y="314198"/>
                  </a:lnTo>
                  <a:lnTo>
                    <a:pt x="62128" y="5461"/>
                  </a:lnTo>
                  <a:close/>
                </a:path>
                <a:path w="1369695" h="319405">
                  <a:moveTo>
                    <a:pt x="734568" y="3302"/>
                  </a:moveTo>
                  <a:lnTo>
                    <a:pt x="794983" y="13192"/>
                  </a:lnTo>
                  <a:lnTo>
                    <a:pt x="841425" y="42799"/>
                  </a:lnTo>
                  <a:lnTo>
                    <a:pt x="871032" y="88709"/>
                  </a:lnTo>
                  <a:lnTo>
                    <a:pt x="880922" y="147574"/>
                  </a:lnTo>
                  <a:lnTo>
                    <a:pt x="876467" y="198394"/>
                  </a:lnTo>
                  <a:lnTo>
                    <a:pt x="863105" y="239982"/>
                  </a:lnTo>
                  <a:lnTo>
                    <a:pt x="840840" y="272335"/>
                  </a:lnTo>
                  <a:lnTo>
                    <a:pt x="809674" y="295449"/>
                  </a:lnTo>
                  <a:lnTo>
                    <a:pt x="769614" y="309319"/>
                  </a:lnTo>
                  <a:lnTo>
                    <a:pt x="720661" y="313944"/>
                  </a:lnTo>
                  <a:lnTo>
                    <a:pt x="652221" y="313944"/>
                  </a:lnTo>
                  <a:lnTo>
                    <a:pt x="652221" y="5715"/>
                  </a:lnTo>
                  <a:lnTo>
                    <a:pt x="681927" y="4641"/>
                  </a:lnTo>
                  <a:lnTo>
                    <a:pt x="705553" y="3889"/>
                  </a:lnTo>
                  <a:lnTo>
                    <a:pt x="723099" y="3446"/>
                  </a:lnTo>
                  <a:lnTo>
                    <a:pt x="734568" y="3302"/>
                  </a:lnTo>
                  <a:close/>
                </a:path>
                <a:path w="1369695" h="319405">
                  <a:moveTo>
                    <a:pt x="466877" y="0"/>
                  </a:moveTo>
                  <a:lnTo>
                    <a:pt x="525578" y="10302"/>
                  </a:lnTo>
                  <a:lnTo>
                    <a:pt x="568591" y="41275"/>
                  </a:lnTo>
                  <a:lnTo>
                    <a:pt x="594966" y="90805"/>
                  </a:lnTo>
                  <a:lnTo>
                    <a:pt x="603758" y="157099"/>
                  </a:lnTo>
                  <a:lnTo>
                    <a:pt x="601462" y="192434"/>
                  </a:lnTo>
                  <a:lnTo>
                    <a:pt x="583092" y="251628"/>
                  </a:lnTo>
                  <a:lnTo>
                    <a:pt x="546714" y="294632"/>
                  </a:lnTo>
                  <a:lnTo>
                    <a:pt x="494536" y="316539"/>
                  </a:lnTo>
                  <a:lnTo>
                    <a:pt x="462661" y="319278"/>
                  </a:lnTo>
                  <a:lnTo>
                    <a:pt x="433409" y="316563"/>
                  </a:lnTo>
                  <a:lnTo>
                    <a:pt x="385765" y="294846"/>
                  </a:lnTo>
                  <a:lnTo>
                    <a:pt x="352861" y="252146"/>
                  </a:lnTo>
                  <a:lnTo>
                    <a:pt x="336274" y="192797"/>
                  </a:lnTo>
                  <a:lnTo>
                    <a:pt x="334200" y="157099"/>
                  </a:lnTo>
                  <a:lnTo>
                    <a:pt x="336457" y="125406"/>
                  </a:lnTo>
                  <a:lnTo>
                    <a:pt x="354517" y="69641"/>
                  </a:lnTo>
                  <a:lnTo>
                    <a:pt x="389898" y="25610"/>
                  </a:lnTo>
                  <a:lnTo>
                    <a:pt x="438175" y="2837"/>
                  </a:lnTo>
                  <a:lnTo>
                    <a:pt x="466877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618748" y="1685549"/>
            <a:ext cx="5943972" cy="48009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434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428604"/>
            <a:ext cx="1357290" cy="928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85852" y="999236"/>
            <a:ext cx="4214841" cy="359410"/>
            <a:chOff x="537413" y="999236"/>
            <a:chExt cx="4549140" cy="359410"/>
          </a:xfrm>
        </p:grpSpPr>
        <p:sp>
          <p:nvSpPr>
            <p:cNvPr id="3" name="object 3"/>
            <p:cNvSpPr/>
            <p:nvPr/>
          </p:nvSpPr>
          <p:spPr>
            <a:xfrm>
              <a:off x="538302" y="1000125"/>
              <a:ext cx="4547158" cy="3575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27963" y="1107186"/>
              <a:ext cx="83185" cy="127635"/>
            </a:xfrm>
            <a:custGeom>
              <a:avLst/>
              <a:gdLst/>
              <a:ahLst/>
              <a:cxnLst/>
              <a:rect l="l" t="t" r="r" b="b"/>
              <a:pathLst>
                <a:path w="83184" h="127634">
                  <a:moveTo>
                    <a:pt x="41516" y="0"/>
                  </a:moveTo>
                  <a:lnTo>
                    <a:pt x="0" y="127635"/>
                  </a:lnTo>
                  <a:lnTo>
                    <a:pt x="83058" y="127635"/>
                  </a:lnTo>
                  <a:lnTo>
                    <a:pt x="41516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43273" y="1057402"/>
              <a:ext cx="132841" cy="2407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8741" y="1057402"/>
              <a:ext cx="106997" cy="115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89197" y="1053719"/>
              <a:ext cx="176402" cy="250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16428" y="1053719"/>
              <a:ext cx="176402" cy="250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8302" y="1000125"/>
              <a:ext cx="4547235" cy="357505"/>
            </a:xfrm>
            <a:custGeom>
              <a:avLst/>
              <a:gdLst/>
              <a:ahLst/>
              <a:cxnLst/>
              <a:rect l="l" t="t" r="r" b="b"/>
              <a:pathLst>
                <a:path w="4547235" h="357505">
                  <a:moveTo>
                    <a:pt x="4329734" y="6096"/>
                  </a:moveTo>
                  <a:lnTo>
                    <a:pt x="4391075" y="6096"/>
                  </a:lnTo>
                  <a:lnTo>
                    <a:pt x="4391075" y="297179"/>
                  </a:lnTo>
                  <a:lnTo>
                    <a:pt x="4547158" y="297179"/>
                  </a:lnTo>
                  <a:lnTo>
                    <a:pt x="4547158" y="351663"/>
                  </a:lnTo>
                  <a:lnTo>
                    <a:pt x="4329734" y="351663"/>
                  </a:lnTo>
                  <a:lnTo>
                    <a:pt x="4329734" y="6096"/>
                  </a:lnTo>
                  <a:close/>
                </a:path>
                <a:path w="4547235" h="357505">
                  <a:moveTo>
                    <a:pt x="4055414" y="6096"/>
                  </a:moveTo>
                  <a:lnTo>
                    <a:pt x="4275886" y="6096"/>
                  </a:lnTo>
                  <a:lnTo>
                    <a:pt x="4275886" y="60578"/>
                  </a:lnTo>
                  <a:lnTo>
                    <a:pt x="4116755" y="60578"/>
                  </a:lnTo>
                  <a:lnTo>
                    <a:pt x="4116755" y="141477"/>
                  </a:lnTo>
                  <a:lnTo>
                    <a:pt x="4230928" y="141477"/>
                  </a:lnTo>
                  <a:lnTo>
                    <a:pt x="4230928" y="193675"/>
                  </a:lnTo>
                  <a:lnTo>
                    <a:pt x="4116755" y="193675"/>
                  </a:lnTo>
                  <a:lnTo>
                    <a:pt x="4116755" y="297179"/>
                  </a:lnTo>
                  <a:lnTo>
                    <a:pt x="4273346" y="297179"/>
                  </a:lnTo>
                  <a:lnTo>
                    <a:pt x="4273346" y="351663"/>
                  </a:lnTo>
                  <a:lnTo>
                    <a:pt x="4055414" y="351663"/>
                  </a:lnTo>
                  <a:lnTo>
                    <a:pt x="4055414" y="6096"/>
                  </a:lnTo>
                  <a:close/>
                </a:path>
                <a:path w="4547235" h="357505">
                  <a:moveTo>
                    <a:pt x="3083864" y="6096"/>
                  </a:moveTo>
                  <a:lnTo>
                    <a:pt x="3116376" y="6096"/>
                  </a:lnTo>
                  <a:lnTo>
                    <a:pt x="3191179" y="238887"/>
                  </a:lnTo>
                  <a:lnTo>
                    <a:pt x="3264331" y="6096"/>
                  </a:lnTo>
                  <a:lnTo>
                    <a:pt x="3296589" y="6096"/>
                  </a:lnTo>
                  <a:lnTo>
                    <a:pt x="3367201" y="351916"/>
                  </a:lnTo>
                  <a:lnTo>
                    <a:pt x="3307765" y="351916"/>
                  </a:lnTo>
                  <a:lnTo>
                    <a:pt x="3271824" y="165480"/>
                  </a:lnTo>
                  <a:lnTo>
                    <a:pt x="3202355" y="356362"/>
                  </a:lnTo>
                  <a:lnTo>
                    <a:pt x="3180384" y="356362"/>
                  </a:lnTo>
                  <a:lnTo>
                    <a:pt x="3110788" y="165480"/>
                  </a:lnTo>
                  <a:lnTo>
                    <a:pt x="3073450" y="351916"/>
                  </a:lnTo>
                  <a:lnTo>
                    <a:pt x="3014268" y="351916"/>
                  </a:lnTo>
                  <a:lnTo>
                    <a:pt x="3083864" y="6096"/>
                  </a:lnTo>
                  <a:close/>
                </a:path>
                <a:path w="4547235" h="357505">
                  <a:moveTo>
                    <a:pt x="2564180" y="6096"/>
                  </a:moveTo>
                  <a:lnTo>
                    <a:pt x="2631744" y="6096"/>
                  </a:lnTo>
                  <a:lnTo>
                    <a:pt x="2711627" y="239649"/>
                  </a:lnTo>
                  <a:lnTo>
                    <a:pt x="2796082" y="6096"/>
                  </a:lnTo>
                  <a:lnTo>
                    <a:pt x="2862122" y="6096"/>
                  </a:lnTo>
                  <a:lnTo>
                    <a:pt x="2727248" y="356362"/>
                  </a:lnTo>
                  <a:lnTo>
                    <a:pt x="2693466" y="356362"/>
                  </a:lnTo>
                  <a:lnTo>
                    <a:pt x="2564180" y="6096"/>
                  </a:lnTo>
                  <a:close/>
                </a:path>
                <a:path w="4547235" h="357505">
                  <a:moveTo>
                    <a:pt x="2171750" y="6096"/>
                  </a:moveTo>
                  <a:lnTo>
                    <a:pt x="2399334" y="6096"/>
                  </a:lnTo>
                  <a:lnTo>
                    <a:pt x="2399334" y="60578"/>
                  </a:lnTo>
                  <a:lnTo>
                    <a:pt x="2233091" y="60578"/>
                  </a:lnTo>
                  <a:lnTo>
                    <a:pt x="2233091" y="141477"/>
                  </a:lnTo>
                  <a:lnTo>
                    <a:pt x="2354503" y="141477"/>
                  </a:lnTo>
                  <a:lnTo>
                    <a:pt x="2354503" y="193675"/>
                  </a:lnTo>
                  <a:lnTo>
                    <a:pt x="2233091" y="193675"/>
                  </a:lnTo>
                  <a:lnTo>
                    <a:pt x="2233091" y="351663"/>
                  </a:lnTo>
                  <a:lnTo>
                    <a:pt x="2171750" y="351663"/>
                  </a:lnTo>
                  <a:lnTo>
                    <a:pt x="2171750" y="6096"/>
                  </a:lnTo>
                  <a:close/>
                </a:path>
                <a:path w="4547235" h="357505">
                  <a:moveTo>
                    <a:pt x="1167434" y="6096"/>
                  </a:moveTo>
                  <a:lnTo>
                    <a:pt x="1387906" y="6096"/>
                  </a:lnTo>
                  <a:lnTo>
                    <a:pt x="1387906" y="60578"/>
                  </a:lnTo>
                  <a:lnTo>
                    <a:pt x="1228775" y="60578"/>
                  </a:lnTo>
                  <a:lnTo>
                    <a:pt x="1228775" y="141477"/>
                  </a:lnTo>
                  <a:lnTo>
                    <a:pt x="1342948" y="141477"/>
                  </a:lnTo>
                  <a:lnTo>
                    <a:pt x="1342948" y="193675"/>
                  </a:lnTo>
                  <a:lnTo>
                    <a:pt x="1228775" y="193675"/>
                  </a:lnTo>
                  <a:lnTo>
                    <a:pt x="1228775" y="297179"/>
                  </a:lnTo>
                  <a:lnTo>
                    <a:pt x="1385366" y="297179"/>
                  </a:lnTo>
                  <a:lnTo>
                    <a:pt x="1385366" y="351663"/>
                  </a:lnTo>
                  <a:lnTo>
                    <a:pt x="1167434" y="351663"/>
                  </a:lnTo>
                  <a:lnTo>
                    <a:pt x="1167434" y="6096"/>
                  </a:lnTo>
                  <a:close/>
                </a:path>
                <a:path w="4547235" h="357505">
                  <a:moveTo>
                    <a:pt x="283464" y="6096"/>
                  </a:moveTo>
                  <a:lnTo>
                    <a:pt x="344792" y="6096"/>
                  </a:lnTo>
                  <a:lnTo>
                    <a:pt x="344792" y="141477"/>
                  </a:lnTo>
                  <a:lnTo>
                    <a:pt x="482320" y="141477"/>
                  </a:lnTo>
                  <a:lnTo>
                    <a:pt x="482320" y="6096"/>
                  </a:lnTo>
                  <a:lnTo>
                    <a:pt x="542950" y="6096"/>
                  </a:lnTo>
                  <a:lnTo>
                    <a:pt x="542950" y="351663"/>
                  </a:lnTo>
                  <a:lnTo>
                    <a:pt x="482320" y="351663"/>
                  </a:lnTo>
                  <a:lnTo>
                    <a:pt x="482320" y="195961"/>
                  </a:lnTo>
                  <a:lnTo>
                    <a:pt x="344792" y="195961"/>
                  </a:lnTo>
                  <a:lnTo>
                    <a:pt x="344792" y="351663"/>
                  </a:lnTo>
                  <a:lnTo>
                    <a:pt x="283464" y="351663"/>
                  </a:lnTo>
                  <a:lnTo>
                    <a:pt x="283464" y="6096"/>
                  </a:lnTo>
                  <a:close/>
                </a:path>
                <a:path w="4547235" h="357505">
                  <a:moveTo>
                    <a:pt x="3836720" y="3683"/>
                  </a:moveTo>
                  <a:lnTo>
                    <a:pt x="3904364" y="14747"/>
                  </a:lnTo>
                  <a:lnTo>
                    <a:pt x="3956481" y="48005"/>
                  </a:lnTo>
                  <a:lnTo>
                    <a:pt x="3989628" y="99441"/>
                  </a:lnTo>
                  <a:lnTo>
                    <a:pt x="4000677" y="165353"/>
                  </a:lnTo>
                  <a:lnTo>
                    <a:pt x="3995692" y="222281"/>
                  </a:lnTo>
                  <a:lnTo>
                    <a:pt x="3980734" y="268859"/>
                  </a:lnTo>
                  <a:lnTo>
                    <a:pt x="3955799" y="305085"/>
                  </a:lnTo>
                  <a:lnTo>
                    <a:pt x="3920884" y="330962"/>
                  </a:lnTo>
                  <a:lnTo>
                    <a:pt x="3875985" y="346487"/>
                  </a:lnTo>
                  <a:lnTo>
                    <a:pt x="3821099" y="351663"/>
                  </a:lnTo>
                  <a:lnTo>
                    <a:pt x="3744518" y="351663"/>
                  </a:lnTo>
                  <a:lnTo>
                    <a:pt x="3744518" y="6350"/>
                  </a:lnTo>
                  <a:lnTo>
                    <a:pt x="3777784" y="5183"/>
                  </a:lnTo>
                  <a:lnTo>
                    <a:pt x="3804240" y="4349"/>
                  </a:lnTo>
                  <a:lnTo>
                    <a:pt x="3823885" y="3849"/>
                  </a:lnTo>
                  <a:lnTo>
                    <a:pt x="3836720" y="3683"/>
                  </a:lnTo>
                  <a:close/>
                </a:path>
                <a:path w="4547235" h="357505">
                  <a:moveTo>
                    <a:pt x="71716" y="3683"/>
                  </a:moveTo>
                  <a:lnTo>
                    <a:pt x="109895" y="5254"/>
                  </a:lnTo>
                  <a:lnTo>
                    <a:pt x="169750" y="17827"/>
                  </a:lnTo>
                  <a:lnTo>
                    <a:pt x="207993" y="43164"/>
                  </a:lnTo>
                  <a:lnTo>
                    <a:pt x="226920" y="82407"/>
                  </a:lnTo>
                  <a:lnTo>
                    <a:pt x="229285" y="107314"/>
                  </a:lnTo>
                  <a:lnTo>
                    <a:pt x="223681" y="150108"/>
                  </a:lnTo>
                  <a:lnTo>
                    <a:pt x="206869" y="183393"/>
                  </a:lnTo>
                  <a:lnTo>
                    <a:pt x="178846" y="207167"/>
                  </a:lnTo>
                  <a:lnTo>
                    <a:pt x="139612" y="221432"/>
                  </a:lnTo>
                  <a:lnTo>
                    <a:pt x="89166" y="226187"/>
                  </a:lnTo>
                  <a:lnTo>
                    <a:pt x="83534" y="226089"/>
                  </a:lnTo>
                  <a:lnTo>
                    <a:pt x="77019" y="225790"/>
                  </a:lnTo>
                  <a:lnTo>
                    <a:pt x="69617" y="225276"/>
                  </a:lnTo>
                  <a:lnTo>
                    <a:pt x="61328" y="224536"/>
                  </a:lnTo>
                  <a:lnTo>
                    <a:pt x="61328" y="351663"/>
                  </a:lnTo>
                  <a:lnTo>
                    <a:pt x="0" y="351663"/>
                  </a:lnTo>
                  <a:lnTo>
                    <a:pt x="0" y="6350"/>
                  </a:lnTo>
                  <a:lnTo>
                    <a:pt x="27484" y="5183"/>
                  </a:lnTo>
                  <a:lnTo>
                    <a:pt x="48598" y="4349"/>
                  </a:lnTo>
                  <a:lnTo>
                    <a:pt x="63341" y="3849"/>
                  </a:lnTo>
                  <a:lnTo>
                    <a:pt x="71716" y="3683"/>
                  </a:lnTo>
                  <a:close/>
                </a:path>
                <a:path w="4547235" h="357505">
                  <a:moveTo>
                    <a:pt x="717727" y="1397"/>
                  </a:moveTo>
                  <a:lnTo>
                    <a:pt x="744651" y="1397"/>
                  </a:lnTo>
                  <a:lnTo>
                    <a:pt x="883589" y="351663"/>
                  </a:lnTo>
                  <a:lnTo>
                    <a:pt x="815898" y="351663"/>
                  </a:lnTo>
                  <a:lnTo>
                    <a:pt x="790625" y="281559"/>
                  </a:lnTo>
                  <a:lnTo>
                    <a:pt x="672198" y="281559"/>
                  </a:lnTo>
                  <a:lnTo>
                    <a:pt x="648144" y="351663"/>
                  </a:lnTo>
                  <a:lnTo>
                    <a:pt x="579970" y="351663"/>
                  </a:lnTo>
                  <a:lnTo>
                    <a:pt x="717727" y="1397"/>
                  </a:lnTo>
                  <a:close/>
                </a:path>
                <a:path w="4547235" h="357505">
                  <a:moveTo>
                    <a:pt x="1530654" y="126"/>
                  </a:moveTo>
                  <a:lnTo>
                    <a:pt x="1558586" y="1531"/>
                  </a:lnTo>
                  <a:lnTo>
                    <a:pt x="1582566" y="5746"/>
                  </a:lnTo>
                  <a:lnTo>
                    <a:pt x="1602592" y="12771"/>
                  </a:lnTo>
                  <a:lnTo>
                    <a:pt x="1618665" y="22605"/>
                  </a:lnTo>
                  <a:lnTo>
                    <a:pt x="1599996" y="75437"/>
                  </a:lnTo>
                  <a:lnTo>
                    <a:pt x="1583589" y="65343"/>
                  </a:lnTo>
                  <a:lnTo>
                    <a:pt x="1566754" y="58118"/>
                  </a:lnTo>
                  <a:lnTo>
                    <a:pt x="1549490" y="53774"/>
                  </a:lnTo>
                  <a:lnTo>
                    <a:pt x="1531797" y="52324"/>
                  </a:lnTo>
                  <a:lnTo>
                    <a:pt x="1521800" y="53016"/>
                  </a:lnTo>
                  <a:lnTo>
                    <a:pt x="1490157" y="76390"/>
                  </a:lnTo>
                  <a:lnTo>
                    <a:pt x="1487220" y="92710"/>
                  </a:lnTo>
                  <a:lnTo>
                    <a:pt x="1491338" y="107711"/>
                  </a:lnTo>
                  <a:lnTo>
                    <a:pt x="1503683" y="122999"/>
                  </a:lnTo>
                  <a:lnTo>
                    <a:pt x="1524243" y="138572"/>
                  </a:lnTo>
                  <a:lnTo>
                    <a:pt x="1553006" y="154432"/>
                  </a:lnTo>
                  <a:lnTo>
                    <a:pt x="1569147" y="162742"/>
                  </a:lnTo>
                  <a:lnTo>
                    <a:pt x="1582883" y="170719"/>
                  </a:lnTo>
                  <a:lnTo>
                    <a:pt x="1616586" y="201168"/>
                  </a:lnTo>
                  <a:lnTo>
                    <a:pt x="1632413" y="239061"/>
                  </a:lnTo>
                  <a:lnTo>
                    <a:pt x="1634413" y="261365"/>
                  </a:lnTo>
                  <a:lnTo>
                    <a:pt x="1632342" y="281394"/>
                  </a:lnTo>
                  <a:lnTo>
                    <a:pt x="1615768" y="315926"/>
                  </a:lnTo>
                  <a:lnTo>
                    <a:pt x="1583288" y="342288"/>
                  </a:lnTo>
                  <a:lnTo>
                    <a:pt x="1538901" y="355814"/>
                  </a:lnTo>
                  <a:lnTo>
                    <a:pt x="1512493" y="357504"/>
                  </a:lnTo>
                  <a:lnTo>
                    <a:pt x="1488895" y="355955"/>
                  </a:lnTo>
                  <a:lnTo>
                    <a:pt x="1466488" y="351297"/>
                  </a:lnTo>
                  <a:lnTo>
                    <a:pt x="1445271" y="343521"/>
                  </a:lnTo>
                  <a:lnTo>
                    <a:pt x="1425244" y="332613"/>
                  </a:lnTo>
                  <a:lnTo>
                    <a:pt x="1447850" y="277622"/>
                  </a:lnTo>
                  <a:lnTo>
                    <a:pt x="1465952" y="288770"/>
                  </a:lnTo>
                  <a:lnTo>
                    <a:pt x="1483887" y="296703"/>
                  </a:lnTo>
                  <a:lnTo>
                    <a:pt x="1501678" y="301446"/>
                  </a:lnTo>
                  <a:lnTo>
                    <a:pt x="1519351" y="303022"/>
                  </a:lnTo>
                  <a:lnTo>
                    <a:pt x="1542948" y="300664"/>
                  </a:lnTo>
                  <a:lnTo>
                    <a:pt x="1559817" y="293592"/>
                  </a:lnTo>
                  <a:lnTo>
                    <a:pt x="1569947" y="281805"/>
                  </a:lnTo>
                  <a:lnTo>
                    <a:pt x="1573326" y="265302"/>
                  </a:lnTo>
                  <a:lnTo>
                    <a:pt x="1572539" y="256561"/>
                  </a:lnTo>
                  <a:lnTo>
                    <a:pt x="1552554" y="223333"/>
                  </a:lnTo>
                  <a:lnTo>
                    <a:pt x="1508048" y="195579"/>
                  </a:lnTo>
                  <a:lnTo>
                    <a:pt x="1489836" y="186102"/>
                  </a:lnTo>
                  <a:lnTo>
                    <a:pt x="1474838" y="177482"/>
                  </a:lnTo>
                  <a:lnTo>
                    <a:pt x="1442358" y="148764"/>
                  </a:lnTo>
                  <a:lnTo>
                    <a:pt x="1426354" y="103616"/>
                  </a:lnTo>
                  <a:lnTo>
                    <a:pt x="1425879" y="93090"/>
                  </a:lnTo>
                  <a:lnTo>
                    <a:pt x="1427713" y="73923"/>
                  </a:lnTo>
                  <a:lnTo>
                    <a:pt x="1455216" y="26542"/>
                  </a:lnTo>
                  <a:lnTo>
                    <a:pt x="1488792" y="6762"/>
                  </a:lnTo>
                  <a:lnTo>
                    <a:pt x="1508669" y="1789"/>
                  </a:lnTo>
                  <a:lnTo>
                    <a:pt x="1530654" y="126"/>
                  </a:lnTo>
                  <a:close/>
                </a:path>
                <a:path w="4547235" h="357505">
                  <a:moveTo>
                    <a:pt x="1009446" y="126"/>
                  </a:moveTo>
                  <a:lnTo>
                    <a:pt x="1037378" y="1531"/>
                  </a:lnTo>
                  <a:lnTo>
                    <a:pt x="1061358" y="5746"/>
                  </a:lnTo>
                  <a:lnTo>
                    <a:pt x="1081384" y="12771"/>
                  </a:lnTo>
                  <a:lnTo>
                    <a:pt x="1097457" y="22605"/>
                  </a:lnTo>
                  <a:lnTo>
                    <a:pt x="1078788" y="75437"/>
                  </a:lnTo>
                  <a:lnTo>
                    <a:pt x="1062381" y="65343"/>
                  </a:lnTo>
                  <a:lnTo>
                    <a:pt x="1045546" y="58118"/>
                  </a:lnTo>
                  <a:lnTo>
                    <a:pt x="1028282" y="53774"/>
                  </a:lnTo>
                  <a:lnTo>
                    <a:pt x="1010589" y="52324"/>
                  </a:lnTo>
                  <a:lnTo>
                    <a:pt x="1000592" y="53016"/>
                  </a:lnTo>
                  <a:lnTo>
                    <a:pt x="968949" y="76390"/>
                  </a:lnTo>
                  <a:lnTo>
                    <a:pt x="966012" y="92710"/>
                  </a:lnTo>
                  <a:lnTo>
                    <a:pt x="970130" y="107711"/>
                  </a:lnTo>
                  <a:lnTo>
                    <a:pt x="982475" y="122999"/>
                  </a:lnTo>
                  <a:lnTo>
                    <a:pt x="1003035" y="138572"/>
                  </a:lnTo>
                  <a:lnTo>
                    <a:pt x="1031798" y="154432"/>
                  </a:lnTo>
                  <a:lnTo>
                    <a:pt x="1047939" y="162742"/>
                  </a:lnTo>
                  <a:lnTo>
                    <a:pt x="1061675" y="170719"/>
                  </a:lnTo>
                  <a:lnTo>
                    <a:pt x="1095378" y="201168"/>
                  </a:lnTo>
                  <a:lnTo>
                    <a:pt x="1111205" y="239061"/>
                  </a:lnTo>
                  <a:lnTo>
                    <a:pt x="1113205" y="261365"/>
                  </a:lnTo>
                  <a:lnTo>
                    <a:pt x="1111134" y="281394"/>
                  </a:lnTo>
                  <a:lnTo>
                    <a:pt x="1094560" y="315926"/>
                  </a:lnTo>
                  <a:lnTo>
                    <a:pt x="1062080" y="342288"/>
                  </a:lnTo>
                  <a:lnTo>
                    <a:pt x="1017693" y="355814"/>
                  </a:lnTo>
                  <a:lnTo>
                    <a:pt x="991285" y="357504"/>
                  </a:lnTo>
                  <a:lnTo>
                    <a:pt x="967687" y="355955"/>
                  </a:lnTo>
                  <a:lnTo>
                    <a:pt x="945280" y="351297"/>
                  </a:lnTo>
                  <a:lnTo>
                    <a:pt x="924063" y="343521"/>
                  </a:lnTo>
                  <a:lnTo>
                    <a:pt x="904036" y="332613"/>
                  </a:lnTo>
                  <a:lnTo>
                    <a:pt x="926642" y="277622"/>
                  </a:lnTo>
                  <a:lnTo>
                    <a:pt x="944744" y="288770"/>
                  </a:lnTo>
                  <a:lnTo>
                    <a:pt x="962679" y="296703"/>
                  </a:lnTo>
                  <a:lnTo>
                    <a:pt x="980470" y="301446"/>
                  </a:lnTo>
                  <a:lnTo>
                    <a:pt x="998143" y="303022"/>
                  </a:lnTo>
                  <a:lnTo>
                    <a:pt x="1021740" y="300664"/>
                  </a:lnTo>
                  <a:lnTo>
                    <a:pt x="1038609" y="293592"/>
                  </a:lnTo>
                  <a:lnTo>
                    <a:pt x="1048739" y="281805"/>
                  </a:lnTo>
                  <a:lnTo>
                    <a:pt x="1052118" y="265302"/>
                  </a:lnTo>
                  <a:lnTo>
                    <a:pt x="1051331" y="256561"/>
                  </a:lnTo>
                  <a:lnTo>
                    <a:pt x="1031346" y="223333"/>
                  </a:lnTo>
                  <a:lnTo>
                    <a:pt x="986840" y="195579"/>
                  </a:lnTo>
                  <a:lnTo>
                    <a:pt x="968628" y="186102"/>
                  </a:lnTo>
                  <a:lnTo>
                    <a:pt x="953630" y="177482"/>
                  </a:lnTo>
                  <a:lnTo>
                    <a:pt x="921150" y="148764"/>
                  </a:lnTo>
                  <a:lnTo>
                    <a:pt x="905146" y="103616"/>
                  </a:lnTo>
                  <a:lnTo>
                    <a:pt x="904671" y="93090"/>
                  </a:lnTo>
                  <a:lnTo>
                    <a:pt x="906505" y="73923"/>
                  </a:lnTo>
                  <a:lnTo>
                    <a:pt x="934008" y="26542"/>
                  </a:lnTo>
                  <a:lnTo>
                    <a:pt x="967584" y="6762"/>
                  </a:lnTo>
                  <a:lnTo>
                    <a:pt x="987461" y="1789"/>
                  </a:lnTo>
                  <a:lnTo>
                    <a:pt x="1009446" y="126"/>
                  </a:lnTo>
                  <a:close/>
                </a:path>
                <a:path w="4547235" h="357505">
                  <a:moveTo>
                    <a:pt x="3536746" y="0"/>
                  </a:moveTo>
                  <a:lnTo>
                    <a:pt x="3602469" y="11541"/>
                  </a:lnTo>
                  <a:lnTo>
                    <a:pt x="3650665" y="46227"/>
                  </a:lnTo>
                  <a:lnTo>
                    <a:pt x="3680209" y="101726"/>
                  </a:lnTo>
                  <a:lnTo>
                    <a:pt x="3690035" y="175895"/>
                  </a:lnTo>
                  <a:lnTo>
                    <a:pt x="3687464" y="215542"/>
                  </a:lnTo>
                  <a:lnTo>
                    <a:pt x="3666890" y="281836"/>
                  </a:lnTo>
                  <a:lnTo>
                    <a:pt x="3626148" y="329965"/>
                  </a:lnTo>
                  <a:lnTo>
                    <a:pt x="3567716" y="354453"/>
                  </a:lnTo>
                  <a:lnTo>
                    <a:pt x="3532047" y="357504"/>
                  </a:lnTo>
                  <a:lnTo>
                    <a:pt x="3499232" y="354478"/>
                  </a:lnTo>
                  <a:lnTo>
                    <a:pt x="3445840" y="330233"/>
                  </a:lnTo>
                  <a:lnTo>
                    <a:pt x="3408998" y="282461"/>
                  </a:lnTo>
                  <a:lnTo>
                    <a:pt x="3390468" y="215925"/>
                  </a:lnTo>
                  <a:lnTo>
                    <a:pt x="3388156" y="175895"/>
                  </a:lnTo>
                  <a:lnTo>
                    <a:pt x="3390680" y="140440"/>
                  </a:lnTo>
                  <a:lnTo>
                    <a:pt x="3410873" y="78007"/>
                  </a:lnTo>
                  <a:lnTo>
                    <a:pt x="3450503" y="28717"/>
                  </a:lnTo>
                  <a:lnTo>
                    <a:pt x="3504570" y="3190"/>
                  </a:lnTo>
                  <a:lnTo>
                    <a:pt x="3536746" y="0"/>
                  </a:lnTo>
                  <a:close/>
                </a:path>
                <a:path w="4547235" h="357505">
                  <a:moveTo>
                    <a:pt x="1963978" y="0"/>
                  </a:moveTo>
                  <a:lnTo>
                    <a:pt x="2029701" y="11541"/>
                  </a:lnTo>
                  <a:lnTo>
                    <a:pt x="2077897" y="46227"/>
                  </a:lnTo>
                  <a:lnTo>
                    <a:pt x="2107441" y="101726"/>
                  </a:lnTo>
                  <a:lnTo>
                    <a:pt x="2117267" y="175895"/>
                  </a:lnTo>
                  <a:lnTo>
                    <a:pt x="2114696" y="215542"/>
                  </a:lnTo>
                  <a:lnTo>
                    <a:pt x="2094122" y="281836"/>
                  </a:lnTo>
                  <a:lnTo>
                    <a:pt x="2053380" y="329965"/>
                  </a:lnTo>
                  <a:lnTo>
                    <a:pt x="1994948" y="354453"/>
                  </a:lnTo>
                  <a:lnTo>
                    <a:pt x="1959279" y="357504"/>
                  </a:lnTo>
                  <a:lnTo>
                    <a:pt x="1926464" y="354478"/>
                  </a:lnTo>
                  <a:lnTo>
                    <a:pt x="1873072" y="330233"/>
                  </a:lnTo>
                  <a:lnTo>
                    <a:pt x="1836230" y="282461"/>
                  </a:lnTo>
                  <a:lnTo>
                    <a:pt x="1817700" y="215925"/>
                  </a:lnTo>
                  <a:lnTo>
                    <a:pt x="1815388" y="175895"/>
                  </a:lnTo>
                  <a:lnTo>
                    <a:pt x="1817912" y="140440"/>
                  </a:lnTo>
                  <a:lnTo>
                    <a:pt x="1838105" y="78007"/>
                  </a:lnTo>
                  <a:lnTo>
                    <a:pt x="1877735" y="28717"/>
                  </a:lnTo>
                  <a:lnTo>
                    <a:pt x="1931802" y="3190"/>
                  </a:lnTo>
                  <a:lnTo>
                    <a:pt x="1963978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35940" y="1588135"/>
            <a:ext cx="6978650" cy="4351319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87020" marR="181610" indent="-274955">
              <a:lnSpc>
                <a:spcPct val="80000"/>
              </a:lnSpc>
              <a:spcBef>
                <a:spcPts val="480"/>
              </a:spcBef>
              <a:buClr>
                <a:srgbClr val="313131"/>
              </a:buClr>
              <a:buSzPct val="71875"/>
              <a:buFont typeface="Arial"/>
              <a:buChar char=""/>
              <a:tabLst>
                <a:tab pos="287020" algn="l"/>
                <a:tab pos="287655" algn="l"/>
              </a:tabLst>
            </a:pPr>
            <a:r>
              <a:rPr b="1" spc="-10" dirty="0">
                <a:latin typeface="+mj-lt"/>
                <a:cs typeface="Trebuchet MS"/>
              </a:rPr>
              <a:t>Requirements </a:t>
            </a:r>
            <a:r>
              <a:rPr spc="-5" dirty="0">
                <a:latin typeface="+mj-lt"/>
                <a:cs typeface="Trebuchet MS"/>
              </a:rPr>
              <a:t>like </a:t>
            </a:r>
            <a:r>
              <a:rPr spc="-10" dirty="0">
                <a:latin typeface="+mj-lt"/>
                <a:cs typeface="Trebuchet MS"/>
              </a:rPr>
              <a:t>BRS </a:t>
            </a:r>
            <a:r>
              <a:rPr spc="-5" dirty="0">
                <a:latin typeface="+mj-lt"/>
                <a:cs typeface="Trebuchet MS"/>
              </a:rPr>
              <a:t>and </a:t>
            </a:r>
            <a:r>
              <a:rPr spc="-10" dirty="0">
                <a:latin typeface="+mj-lt"/>
                <a:cs typeface="Trebuchet MS"/>
              </a:rPr>
              <a:t>SRS </a:t>
            </a:r>
            <a:r>
              <a:rPr spc="-5" dirty="0">
                <a:latin typeface="+mj-lt"/>
                <a:cs typeface="Trebuchet MS"/>
              </a:rPr>
              <a:t>begin the life cycle </a:t>
            </a:r>
            <a:r>
              <a:rPr spc="-10" dirty="0">
                <a:latin typeface="+mj-lt"/>
                <a:cs typeface="Trebuchet MS"/>
              </a:rPr>
              <a:t>model </a:t>
            </a:r>
            <a:r>
              <a:rPr spc="-5" dirty="0">
                <a:latin typeface="+mj-lt"/>
                <a:cs typeface="Trebuchet MS"/>
              </a:rPr>
              <a:t>just like the  waterfall </a:t>
            </a:r>
            <a:r>
              <a:rPr spc="-10" dirty="0">
                <a:latin typeface="+mj-lt"/>
                <a:cs typeface="Trebuchet MS"/>
              </a:rPr>
              <a:t>model. </a:t>
            </a:r>
            <a:r>
              <a:rPr spc="-5" dirty="0">
                <a:latin typeface="+mj-lt"/>
                <a:cs typeface="Trebuchet MS"/>
              </a:rPr>
              <a:t>But, in this </a:t>
            </a:r>
            <a:r>
              <a:rPr spc="-10" dirty="0">
                <a:latin typeface="+mj-lt"/>
                <a:cs typeface="Trebuchet MS"/>
              </a:rPr>
              <a:t>model </a:t>
            </a:r>
            <a:r>
              <a:rPr spc="-5" dirty="0">
                <a:latin typeface="+mj-lt"/>
                <a:cs typeface="Trebuchet MS"/>
              </a:rPr>
              <a:t>before development is started, a </a:t>
            </a:r>
            <a:r>
              <a:rPr u="sng" spc="-5" dirty="0">
                <a:uFill>
                  <a:solidFill>
                    <a:srgbClr val="6B9F24"/>
                  </a:solidFill>
                </a:uFill>
                <a:latin typeface="+mj-lt"/>
                <a:cs typeface="Trebuchet MS"/>
              </a:rPr>
              <a:t> </a:t>
            </a:r>
            <a:r>
              <a:rPr u="sng" spc="-5" dirty="0">
                <a:uFill>
                  <a:solidFill>
                    <a:srgbClr val="6B9F24"/>
                  </a:solidFill>
                </a:uFill>
                <a:latin typeface="+mj-lt"/>
                <a:cs typeface="Trebuchet MS"/>
                <a:hlinkClick r:id="rId6"/>
              </a:rPr>
              <a:t>system test</a:t>
            </a:r>
            <a:r>
              <a:rPr spc="-5" dirty="0">
                <a:latin typeface="+mj-lt"/>
                <a:cs typeface="Trebuchet MS"/>
                <a:hlinkClick r:id="rId6"/>
              </a:rPr>
              <a:t> </a:t>
            </a:r>
            <a:r>
              <a:rPr spc="-10" dirty="0">
                <a:latin typeface="+mj-lt"/>
                <a:cs typeface="Trebuchet MS"/>
              </a:rPr>
              <a:t>plan </a:t>
            </a:r>
            <a:r>
              <a:rPr spc="-5" dirty="0">
                <a:latin typeface="+mj-lt"/>
                <a:cs typeface="Trebuchet MS"/>
              </a:rPr>
              <a:t>is created. The test </a:t>
            </a:r>
            <a:r>
              <a:rPr spc="-10" dirty="0">
                <a:latin typeface="+mj-lt"/>
                <a:cs typeface="Trebuchet MS"/>
              </a:rPr>
              <a:t>plan </a:t>
            </a:r>
            <a:r>
              <a:rPr spc="-5" dirty="0">
                <a:latin typeface="+mj-lt"/>
                <a:cs typeface="Trebuchet MS"/>
              </a:rPr>
              <a:t>focuses on meeting the  functionality specified in the requirements</a:t>
            </a:r>
            <a:r>
              <a:rPr spc="80" dirty="0">
                <a:latin typeface="+mj-lt"/>
                <a:cs typeface="Trebuchet MS"/>
              </a:rPr>
              <a:t> </a:t>
            </a:r>
            <a:r>
              <a:rPr spc="-5" dirty="0">
                <a:latin typeface="+mj-lt"/>
                <a:cs typeface="Trebuchet MS"/>
              </a:rPr>
              <a:t>gathering.</a:t>
            </a:r>
            <a:endParaRPr>
              <a:latin typeface="+mj-lt"/>
              <a:cs typeface="Trebuchet MS"/>
            </a:endParaRPr>
          </a:p>
          <a:p>
            <a:pPr marL="287020" marR="85725" indent="-274955">
              <a:lnSpc>
                <a:spcPct val="80000"/>
              </a:lnSpc>
              <a:spcBef>
                <a:spcPts val="600"/>
              </a:spcBef>
              <a:buClr>
                <a:srgbClr val="313131"/>
              </a:buClr>
              <a:buSzPct val="71875"/>
              <a:buFont typeface="Arial"/>
              <a:buChar char=""/>
              <a:tabLst>
                <a:tab pos="287020" algn="l"/>
                <a:tab pos="287655" algn="l"/>
              </a:tabLst>
            </a:pPr>
            <a:r>
              <a:rPr b="1" spc="-5" dirty="0">
                <a:latin typeface="+mj-lt"/>
                <a:cs typeface="Trebuchet MS"/>
              </a:rPr>
              <a:t>The high-level design </a:t>
            </a:r>
            <a:r>
              <a:rPr b="1" spc="-10" dirty="0">
                <a:latin typeface="+mj-lt"/>
                <a:cs typeface="Trebuchet MS"/>
              </a:rPr>
              <a:t>(HLD) </a:t>
            </a:r>
            <a:r>
              <a:rPr spc="-5" dirty="0">
                <a:latin typeface="+mj-lt"/>
                <a:cs typeface="Trebuchet MS"/>
              </a:rPr>
              <a:t>phase focuses on system architecture and  design. It </a:t>
            </a:r>
            <a:r>
              <a:rPr spc="-10" dirty="0">
                <a:latin typeface="+mj-lt"/>
                <a:cs typeface="Trebuchet MS"/>
              </a:rPr>
              <a:t>provide </a:t>
            </a:r>
            <a:r>
              <a:rPr spc="-5" dirty="0">
                <a:latin typeface="+mj-lt"/>
                <a:cs typeface="Trebuchet MS"/>
              </a:rPr>
              <a:t>overview of solution, </a:t>
            </a:r>
            <a:r>
              <a:rPr spc="-10" dirty="0">
                <a:latin typeface="+mj-lt"/>
                <a:cs typeface="Trebuchet MS"/>
              </a:rPr>
              <a:t>platform, </a:t>
            </a:r>
            <a:r>
              <a:rPr spc="-5" dirty="0">
                <a:latin typeface="+mj-lt"/>
                <a:cs typeface="Trebuchet MS"/>
              </a:rPr>
              <a:t>system, </a:t>
            </a:r>
            <a:r>
              <a:rPr spc="-10" dirty="0">
                <a:latin typeface="+mj-lt"/>
                <a:cs typeface="Trebuchet MS"/>
              </a:rPr>
              <a:t>product </a:t>
            </a:r>
            <a:r>
              <a:rPr spc="-5" dirty="0">
                <a:latin typeface="+mj-lt"/>
                <a:cs typeface="Trebuchet MS"/>
              </a:rPr>
              <a:t>and  service/process. </a:t>
            </a:r>
            <a:r>
              <a:rPr spc="-10" dirty="0">
                <a:latin typeface="+mj-lt"/>
                <a:cs typeface="Trebuchet MS"/>
              </a:rPr>
              <a:t>An </a:t>
            </a:r>
            <a:r>
              <a:rPr u="sng" spc="-5" dirty="0">
                <a:uFill>
                  <a:solidFill>
                    <a:srgbClr val="6B9F24"/>
                  </a:solidFill>
                </a:uFill>
                <a:latin typeface="+mj-lt"/>
                <a:cs typeface="Trebuchet MS"/>
                <a:hlinkClick r:id="rId7"/>
              </a:rPr>
              <a:t>integration test</a:t>
            </a:r>
            <a:r>
              <a:rPr spc="-5" dirty="0">
                <a:latin typeface="+mj-lt"/>
                <a:cs typeface="Trebuchet MS"/>
                <a:hlinkClick r:id="rId7"/>
              </a:rPr>
              <a:t> </a:t>
            </a:r>
            <a:r>
              <a:rPr spc="-10" dirty="0">
                <a:latin typeface="+mj-lt"/>
                <a:cs typeface="Trebuchet MS"/>
              </a:rPr>
              <a:t>plan </a:t>
            </a:r>
            <a:r>
              <a:rPr spc="-5" dirty="0">
                <a:latin typeface="+mj-lt"/>
                <a:cs typeface="Trebuchet MS"/>
              </a:rPr>
              <a:t>is created in this phase as well  in order to test the pieces </a:t>
            </a:r>
            <a:r>
              <a:rPr spc="-10" dirty="0">
                <a:latin typeface="+mj-lt"/>
                <a:cs typeface="Trebuchet MS"/>
              </a:rPr>
              <a:t>of </a:t>
            </a:r>
            <a:r>
              <a:rPr spc="-5" dirty="0">
                <a:latin typeface="+mj-lt"/>
                <a:cs typeface="Trebuchet MS"/>
              </a:rPr>
              <a:t>the software systems ability to work  </a:t>
            </a:r>
            <a:r>
              <a:rPr spc="-30" dirty="0">
                <a:latin typeface="+mj-lt"/>
                <a:cs typeface="Trebuchet MS"/>
              </a:rPr>
              <a:t>together.</a:t>
            </a:r>
            <a:endParaRPr>
              <a:latin typeface="+mj-lt"/>
              <a:cs typeface="Trebuchet MS"/>
            </a:endParaRPr>
          </a:p>
          <a:p>
            <a:pPr marL="287020" marR="20955" indent="-274955">
              <a:lnSpc>
                <a:spcPts val="1540"/>
              </a:lnSpc>
              <a:spcBef>
                <a:spcPts val="585"/>
              </a:spcBef>
              <a:buClr>
                <a:srgbClr val="313131"/>
              </a:buClr>
              <a:buSzPct val="71875"/>
              <a:buFont typeface="Arial"/>
              <a:buChar char=""/>
              <a:tabLst>
                <a:tab pos="287020" algn="l"/>
                <a:tab pos="287655" algn="l"/>
              </a:tabLst>
            </a:pPr>
            <a:r>
              <a:rPr b="1" spc="-5" dirty="0">
                <a:latin typeface="+mj-lt"/>
                <a:cs typeface="Trebuchet MS"/>
              </a:rPr>
              <a:t>The </a:t>
            </a:r>
            <a:r>
              <a:rPr b="1" spc="-10" dirty="0">
                <a:latin typeface="+mj-lt"/>
                <a:cs typeface="Trebuchet MS"/>
              </a:rPr>
              <a:t>low-level </a:t>
            </a:r>
            <a:r>
              <a:rPr b="1" spc="-5" dirty="0">
                <a:latin typeface="+mj-lt"/>
                <a:cs typeface="Trebuchet MS"/>
              </a:rPr>
              <a:t>design (LLD) </a:t>
            </a:r>
            <a:r>
              <a:rPr spc="-5" dirty="0">
                <a:latin typeface="+mj-lt"/>
                <a:cs typeface="Trebuchet MS"/>
              </a:rPr>
              <a:t>phase is where the actual software  </a:t>
            </a:r>
            <a:r>
              <a:rPr spc="-10" dirty="0">
                <a:latin typeface="+mj-lt"/>
                <a:cs typeface="Trebuchet MS"/>
              </a:rPr>
              <a:t>components </a:t>
            </a:r>
            <a:r>
              <a:rPr spc="-5" dirty="0">
                <a:latin typeface="+mj-lt"/>
                <a:cs typeface="Trebuchet MS"/>
              </a:rPr>
              <a:t>are designed. It defines the actual logic </a:t>
            </a:r>
            <a:r>
              <a:rPr spc="-10" dirty="0">
                <a:latin typeface="+mj-lt"/>
                <a:cs typeface="Trebuchet MS"/>
              </a:rPr>
              <a:t>for </a:t>
            </a:r>
            <a:r>
              <a:rPr spc="-5" dirty="0">
                <a:latin typeface="+mj-lt"/>
                <a:cs typeface="Trebuchet MS"/>
              </a:rPr>
              <a:t>each and every  </a:t>
            </a:r>
            <a:r>
              <a:rPr spc="-10" dirty="0">
                <a:latin typeface="+mj-lt"/>
                <a:cs typeface="Trebuchet MS"/>
              </a:rPr>
              <a:t>component </a:t>
            </a:r>
            <a:r>
              <a:rPr spc="-5" dirty="0">
                <a:latin typeface="+mj-lt"/>
                <a:cs typeface="Trebuchet MS"/>
              </a:rPr>
              <a:t>of the system. Class diagram with all the </a:t>
            </a:r>
            <a:r>
              <a:rPr spc="-10" dirty="0">
                <a:latin typeface="+mj-lt"/>
                <a:cs typeface="Trebuchet MS"/>
              </a:rPr>
              <a:t>methods </a:t>
            </a:r>
            <a:r>
              <a:rPr spc="-5" dirty="0">
                <a:latin typeface="+mj-lt"/>
                <a:cs typeface="Trebuchet MS"/>
              </a:rPr>
              <a:t>and  relation between classes </a:t>
            </a:r>
            <a:r>
              <a:rPr spc="-10" dirty="0">
                <a:latin typeface="+mj-lt"/>
                <a:cs typeface="Trebuchet MS"/>
              </a:rPr>
              <a:t>comes </a:t>
            </a:r>
            <a:r>
              <a:rPr spc="-5" dirty="0">
                <a:latin typeface="+mj-lt"/>
                <a:cs typeface="Trebuchet MS"/>
              </a:rPr>
              <a:t>under </a:t>
            </a:r>
            <a:r>
              <a:rPr spc="-10" dirty="0">
                <a:latin typeface="+mj-lt"/>
                <a:cs typeface="Trebuchet MS"/>
              </a:rPr>
              <a:t>LLD. Component </a:t>
            </a:r>
            <a:r>
              <a:rPr spc="-5" dirty="0">
                <a:latin typeface="+mj-lt"/>
                <a:cs typeface="Trebuchet MS"/>
              </a:rPr>
              <a:t>tests are created  in this phase as</a:t>
            </a:r>
            <a:r>
              <a:rPr spc="35" dirty="0">
                <a:latin typeface="+mj-lt"/>
                <a:cs typeface="Trebuchet MS"/>
              </a:rPr>
              <a:t> </a:t>
            </a:r>
            <a:r>
              <a:rPr spc="-5" dirty="0">
                <a:latin typeface="+mj-lt"/>
                <a:cs typeface="Trebuchet MS"/>
              </a:rPr>
              <a:t>well.</a:t>
            </a:r>
            <a:endParaRPr>
              <a:latin typeface="+mj-lt"/>
              <a:cs typeface="Trebuchet MS"/>
            </a:endParaRPr>
          </a:p>
          <a:p>
            <a:pPr marL="287020" marR="5080" indent="-274955">
              <a:lnSpc>
                <a:spcPts val="1540"/>
              </a:lnSpc>
              <a:spcBef>
                <a:spcPts val="580"/>
              </a:spcBef>
              <a:buClr>
                <a:srgbClr val="313131"/>
              </a:buClr>
              <a:buSzPct val="71875"/>
              <a:buFont typeface="Arial"/>
              <a:buChar char=""/>
              <a:tabLst>
                <a:tab pos="287020" algn="l"/>
                <a:tab pos="287655" algn="l"/>
              </a:tabLst>
            </a:pPr>
            <a:r>
              <a:rPr b="1" spc="-5" dirty="0">
                <a:latin typeface="+mj-lt"/>
                <a:cs typeface="Trebuchet MS"/>
              </a:rPr>
              <a:t>The </a:t>
            </a:r>
            <a:r>
              <a:rPr b="1" spc="-10" dirty="0">
                <a:latin typeface="+mj-lt"/>
                <a:cs typeface="Trebuchet MS"/>
              </a:rPr>
              <a:t>implementation </a:t>
            </a:r>
            <a:r>
              <a:rPr spc="-5" dirty="0">
                <a:latin typeface="+mj-lt"/>
                <a:cs typeface="Trebuchet MS"/>
              </a:rPr>
              <a:t>phase is, again, where all </a:t>
            </a:r>
            <a:r>
              <a:rPr spc="-10" dirty="0">
                <a:latin typeface="+mj-lt"/>
                <a:cs typeface="Trebuchet MS"/>
              </a:rPr>
              <a:t>coding </a:t>
            </a:r>
            <a:r>
              <a:rPr spc="-5" dirty="0">
                <a:latin typeface="+mj-lt"/>
                <a:cs typeface="Trebuchet MS"/>
              </a:rPr>
              <a:t>takes </a:t>
            </a:r>
            <a:r>
              <a:rPr spc="-10" dirty="0">
                <a:latin typeface="+mj-lt"/>
                <a:cs typeface="Trebuchet MS"/>
              </a:rPr>
              <a:t>place. </a:t>
            </a:r>
            <a:r>
              <a:rPr spc="-5" dirty="0">
                <a:latin typeface="+mj-lt"/>
                <a:cs typeface="Trebuchet MS"/>
              </a:rPr>
              <a:t>Once  </a:t>
            </a:r>
            <a:r>
              <a:rPr spc="-10" dirty="0">
                <a:latin typeface="+mj-lt"/>
                <a:cs typeface="Trebuchet MS"/>
              </a:rPr>
              <a:t>coding </a:t>
            </a:r>
            <a:r>
              <a:rPr spc="-5" dirty="0">
                <a:latin typeface="+mj-lt"/>
                <a:cs typeface="Trebuchet MS"/>
              </a:rPr>
              <a:t>is </a:t>
            </a:r>
            <a:r>
              <a:rPr spc="-10" dirty="0">
                <a:latin typeface="+mj-lt"/>
                <a:cs typeface="Trebuchet MS"/>
              </a:rPr>
              <a:t>complete, </a:t>
            </a:r>
            <a:r>
              <a:rPr spc="-5" dirty="0">
                <a:latin typeface="+mj-lt"/>
                <a:cs typeface="Trebuchet MS"/>
              </a:rPr>
              <a:t>the </a:t>
            </a:r>
            <a:r>
              <a:rPr spc="-10" dirty="0">
                <a:latin typeface="+mj-lt"/>
                <a:cs typeface="Trebuchet MS"/>
              </a:rPr>
              <a:t>path </a:t>
            </a:r>
            <a:r>
              <a:rPr spc="-5" dirty="0">
                <a:latin typeface="+mj-lt"/>
                <a:cs typeface="Trebuchet MS"/>
              </a:rPr>
              <a:t>of execution continues up the right side of  the V where the test </a:t>
            </a:r>
            <a:r>
              <a:rPr spc="-10" dirty="0">
                <a:latin typeface="+mj-lt"/>
                <a:cs typeface="Trebuchet MS"/>
              </a:rPr>
              <a:t>plans </a:t>
            </a:r>
            <a:r>
              <a:rPr spc="-5" dirty="0">
                <a:latin typeface="+mj-lt"/>
                <a:cs typeface="Trebuchet MS"/>
              </a:rPr>
              <a:t>developed earlier are </a:t>
            </a:r>
            <a:r>
              <a:rPr spc="-10" dirty="0">
                <a:latin typeface="+mj-lt"/>
                <a:cs typeface="Trebuchet MS"/>
              </a:rPr>
              <a:t>now put </a:t>
            </a:r>
            <a:r>
              <a:rPr spc="-5" dirty="0">
                <a:latin typeface="+mj-lt"/>
                <a:cs typeface="Trebuchet MS"/>
              </a:rPr>
              <a:t>to</a:t>
            </a:r>
            <a:r>
              <a:rPr spc="200" dirty="0">
                <a:latin typeface="+mj-lt"/>
                <a:cs typeface="Trebuchet MS"/>
              </a:rPr>
              <a:t> </a:t>
            </a:r>
            <a:r>
              <a:rPr spc="-5" dirty="0">
                <a:latin typeface="+mj-lt"/>
                <a:cs typeface="Trebuchet MS"/>
              </a:rPr>
              <a:t>use.</a:t>
            </a:r>
            <a:endParaRPr>
              <a:latin typeface="+mj-lt"/>
              <a:cs typeface="Trebuchet MS"/>
            </a:endParaRPr>
          </a:p>
          <a:p>
            <a:pPr marL="287020" marR="344805" indent="-274955">
              <a:lnSpc>
                <a:spcPct val="80000"/>
              </a:lnSpc>
              <a:spcBef>
                <a:spcPts val="605"/>
              </a:spcBef>
              <a:buClr>
                <a:srgbClr val="313131"/>
              </a:buClr>
              <a:buSzPct val="71875"/>
              <a:buFont typeface="Arial"/>
              <a:buChar char=""/>
              <a:tabLst>
                <a:tab pos="287020" algn="l"/>
                <a:tab pos="287655" algn="l"/>
              </a:tabLst>
            </a:pPr>
            <a:r>
              <a:rPr b="1" spc="-5" dirty="0">
                <a:latin typeface="+mj-lt"/>
                <a:cs typeface="Trebuchet MS"/>
              </a:rPr>
              <a:t>Coding: </a:t>
            </a:r>
            <a:r>
              <a:rPr spc="-5" dirty="0">
                <a:latin typeface="+mj-lt"/>
                <a:cs typeface="Trebuchet MS"/>
              </a:rPr>
              <a:t>This is at the </a:t>
            </a:r>
            <a:r>
              <a:rPr spc="-10" dirty="0">
                <a:latin typeface="+mj-lt"/>
                <a:cs typeface="Trebuchet MS"/>
              </a:rPr>
              <a:t>bottom </a:t>
            </a:r>
            <a:r>
              <a:rPr spc="-5" dirty="0">
                <a:latin typeface="+mj-lt"/>
                <a:cs typeface="Trebuchet MS"/>
              </a:rPr>
              <a:t>of the V-Shape </a:t>
            </a:r>
            <a:r>
              <a:rPr spc="-10" dirty="0">
                <a:latin typeface="+mj-lt"/>
                <a:cs typeface="Trebuchet MS"/>
              </a:rPr>
              <a:t>model. Module </a:t>
            </a:r>
            <a:r>
              <a:rPr spc="-5" dirty="0">
                <a:latin typeface="+mj-lt"/>
                <a:cs typeface="Trebuchet MS"/>
              </a:rPr>
              <a:t>design is  converted into </a:t>
            </a:r>
            <a:r>
              <a:rPr spc="-10" dirty="0">
                <a:latin typeface="+mj-lt"/>
                <a:cs typeface="Trebuchet MS"/>
              </a:rPr>
              <a:t>code </a:t>
            </a:r>
            <a:r>
              <a:rPr spc="-5" dirty="0">
                <a:latin typeface="+mj-lt"/>
                <a:cs typeface="Trebuchet MS"/>
              </a:rPr>
              <a:t>by</a:t>
            </a:r>
            <a:r>
              <a:rPr spc="50" dirty="0">
                <a:latin typeface="+mj-lt"/>
                <a:cs typeface="Trebuchet MS"/>
              </a:rPr>
              <a:t> </a:t>
            </a:r>
            <a:r>
              <a:rPr spc="-5" dirty="0">
                <a:latin typeface="+mj-lt"/>
                <a:cs typeface="Trebuchet MS"/>
              </a:rPr>
              <a:t>developers.</a:t>
            </a:r>
            <a:endParaRPr>
              <a:latin typeface="+mj-lt"/>
              <a:cs typeface="Trebuchet MS"/>
            </a:endParaRPr>
          </a:p>
        </p:txBody>
      </p:sp>
      <p:pic>
        <p:nvPicPr>
          <p:cNvPr id="19458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85728"/>
            <a:ext cx="1214414" cy="928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3857652" cy="1071570"/>
          </a:xfrm>
        </p:spPr>
        <p:txBody>
          <a:bodyPr/>
          <a:lstStyle/>
          <a:p>
            <a:r>
              <a:rPr lang="en-IN" dirty="0" smtClean="0"/>
              <a:t>Content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571472" y="1000108"/>
            <a:ext cx="4357718" cy="3724096"/>
          </a:xfrm>
        </p:spPr>
        <p:txBody>
          <a:bodyPr/>
          <a:lstStyle/>
          <a:p>
            <a:r>
              <a:rPr lang="en-IN" sz="1800" dirty="0" smtClean="0">
                <a:latin typeface="+mj-lt"/>
              </a:rPr>
              <a:t>Software Process</a:t>
            </a:r>
          </a:p>
          <a:p>
            <a:r>
              <a:rPr lang="en-IN" sz="1800" dirty="0" smtClean="0">
                <a:latin typeface="+mj-lt"/>
              </a:rPr>
              <a:t>Characteristics of Software Process</a:t>
            </a:r>
          </a:p>
          <a:p>
            <a:r>
              <a:rPr lang="en-IN" sz="1800" dirty="0" smtClean="0">
                <a:latin typeface="+mj-lt"/>
              </a:rPr>
              <a:t>SDLC Model</a:t>
            </a:r>
          </a:p>
          <a:p>
            <a:r>
              <a:rPr lang="en-IN" sz="1800" dirty="0" smtClean="0">
                <a:latin typeface="+mj-lt"/>
              </a:rPr>
              <a:t>Waterfall Model</a:t>
            </a:r>
          </a:p>
          <a:p>
            <a:r>
              <a:rPr lang="en-IN" sz="1800" dirty="0" smtClean="0">
                <a:latin typeface="+mj-lt"/>
              </a:rPr>
              <a:t>Spiral Model</a:t>
            </a:r>
          </a:p>
          <a:p>
            <a:r>
              <a:rPr lang="en-IN" sz="1800" dirty="0" smtClean="0">
                <a:latin typeface="+mj-lt"/>
              </a:rPr>
              <a:t>Iterative model</a:t>
            </a:r>
          </a:p>
          <a:p>
            <a:r>
              <a:rPr lang="en-IN" sz="1800" dirty="0" smtClean="0">
                <a:latin typeface="+mj-lt"/>
              </a:rPr>
              <a:t>V Model</a:t>
            </a:r>
          </a:p>
          <a:p>
            <a:r>
              <a:rPr lang="en-IN" sz="1800" dirty="0" smtClean="0">
                <a:latin typeface="+mj-lt"/>
              </a:rPr>
              <a:t>Prototyping Model</a:t>
            </a:r>
          </a:p>
          <a:p>
            <a:r>
              <a:rPr lang="en-IN" sz="1800" dirty="0" smtClean="0">
                <a:latin typeface="+mj-lt"/>
              </a:rPr>
              <a:t>Agile Development</a:t>
            </a:r>
          </a:p>
          <a:p>
            <a:endParaRPr lang="en-IN" sz="1800" dirty="0" smtClean="0">
              <a:latin typeface="+mj-lt"/>
            </a:endParaRPr>
          </a:p>
          <a:p>
            <a:endParaRPr lang="en-IN" sz="1800" dirty="0" smtClean="0">
              <a:latin typeface="+mj-lt"/>
            </a:endParaRPr>
          </a:p>
          <a:p>
            <a:endParaRPr lang="en-IN" sz="1800" dirty="0" smtClean="0">
              <a:latin typeface="+mj-lt"/>
            </a:endParaRPr>
          </a:p>
          <a:p>
            <a:endParaRPr lang="en-US" dirty="0"/>
          </a:p>
        </p:txBody>
      </p:sp>
      <p:pic>
        <p:nvPicPr>
          <p:cNvPr id="2050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214290"/>
            <a:ext cx="1714512" cy="1357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14414" y="999236"/>
            <a:ext cx="5572164" cy="359410"/>
            <a:chOff x="503212" y="999236"/>
            <a:chExt cx="5807075" cy="359410"/>
          </a:xfrm>
        </p:grpSpPr>
        <p:sp>
          <p:nvSpPr>
            <p:cNvPr id="3" name="object 3"/>
            <p:cNvSpPr/>
            <p:nvPr/>
          </p:nvSpPr>
          <p:spPr>
            <a:xfrm>
              <a:off x="504101" y="1000125"/>
              <a:ext cx="5805131" cy="3575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3791" y="1107186"/>
              <a:ext cx="1845310" cy="127635"/>
            </a:xfrm>
            <a:custGeom>
              <a:avLst/>
              <a:gdLst/>
              <a:ahLst/>
              <a:cxnLst/>
              <a:rect l="l" t="t" r="r" b="b"/>
              <a:pathLst>
                <a:path w="1845310" h="127634">
                  <a:moveTo>
                    <a:pt x="1803273" y="0"/>
                  </a:moveTo>
                  <a:lnTo>
                    <a:pt x="1761744" y="127635"/>
                  </a:lnTo>
                  <a:lnTo>
                    <a:pt x="1844802" y="127635"/>
                  </a:lnTo>
                  <a:lnTo>
                    <a:pt x="1803273" y="0"/>
                  </a:lnTo>
                  <a:close/>
                </a:path>
                <a:path w="1845310" h="127634">
                  <a:moveTo>
                    <a:pt x="923925" y="0"/>
                  </a:moveTo>
                  <a:lnTo>
                    <a:pt x="882396" y="127635"/>
                  </a:lnTo>
                  <a:lnTo>
                    <a:pt x="965454" y="127635"/>
                  </a:lnTo>
                  <a:lnTo>
                    <a:pt x="923925" y="0"/>
                  </a:lnTo>
                  <a:close/>
                </a:path>
                <a:path w="1845310" h="127634">
                  <a:moveTo>
                    <a:pt x="41516" y="0"/>
                  </a:moveTo>
                  <a:lnTo>
                    <a:pt x="0" y="127635"/>
                  </a:lnTo>
                  <a:lnTo>
                    <a:pt x="83032" y="127635"/>
                  </a:lnTo>
                  <a:lnTo>
                    <a:pt x="41516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67044" y="1057402"/>
              <a:ext cx="132841" cy="2407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05065" y="1057402"/>
              <a:ext cx="132943" cy="2407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12968" y="1053719"/>
              <a:ext cx="176402" cy="250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40201" y="1053719"/>
              <a:ext cx="176402" cy="250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4101" y="1000125"/>
              <a:ext cx="5805170" cy="357505"/>
            </a:xfrm>
            <a:custGeom>
              <a:avLst/>
              <a:gdLst/>
              <a:ahLst/>
              <a:cxnLst/>
              <a:rect l="l" t="t" r="r" b="b"/>
              <a:pathLst>
                <a:path w="5805170" h="357505">
                  <a:moveTo>
                    <a:pt x="5587707" y="6096"/>
                  </a:moveTo>
                  <a:lnTo>
                    <a:pt x="5649048" y="6096"/>
                  </a:lnTo>
                  <a:lnTo>
                    <a:pt x="5649048" y="297179"/>
                  </a:lnTo>
                  <a:lnTo>
                    <a:pt x="5805131" y="297179"/>
                  </a:lnTo>
                  <a:lnTo>
                    <a:pt x="5805131" y="351663"/>
                  </a:lnTo>
                  <a:lnTo>
                    <a:pt x="5587707" y="351663"/>
                  </a:lnTo>
                  <a:lnTo>
                    <a:pt x="5587707" y="6096"/>
                  </a:lnTo>
                  <a:close/>
                </a:path>
                <a:path w="5805170" h="357505">
                  <a:moveTo>
                    <a:pt x="5313387" y="6096"/>
                  </a:moveTo>
                  <a:lnTo>
                    <a:pt x="5533859" y="6096"/>
                  </a:lnTo>
                  <a:lnTo>
                    <a:pt x="5533859" y="60578"/>
                  </a:lnTo>
                  <a:lnTo>
                    <a:pt x="5374728" y="60578"/>
                  </a:lnTo>
                  <a:lnTo>
                    <a:pt x="5374728" y="141477"/>
                  </a:lnTo>
                  <a:lnTo>
                    <a:pt x="5488901" y="141477"/>
                  </a:lnTo>
                  <a:lnTo>
                    <a:pt x="5488901" y="193675"/>
                  </a:lnTo>
                  <a:lnTo>
                    <a:pt x="5374728" y="193675"/>
                  </a:lnTo>
                  <a:lnTo>
                    <a:pt x="5374728" y="297179"/>
                  </a:lnTo>
                  <a:lnTo>
                    <a:pt x="5531319" y="297179"/>
                  </a:lnTo>
                  <a:lnTo>
                    <a:pt x="5531319" y="351663"/>
                  </a:lnTo>
                  <a:lnTo>
                    <a:pt x="5313387" y="351663"/>
                  </a:lnTo>
                  <a:lnTo>
                    <a:pt x="5313387" y="6096"/>
                  </a:lnTo>
                  <a:close/>
                </a:path>
                <a:path w="5805170" h="357505">
                  <a:moveTo>
                    <a:pt x="4341837" y="6096"/>
                  </a:moveTo>
                  <a:lnTo>
                    <a:pt x="4374349" y="6096"/>
                  </a:lnTo>
                  <a:lnTo>
                    <a:pt x="4449152" y="238887"/>
                  </a:lnTo>
                  <a:lnTo>
                    <a:pt x="4522304" y="6096"/>
                  </a:lnTo>
                  <a:lnTo>
                    <a:pt x="4554562" y="6096"/>
                  </a:lnTo>
                  <a:lnTo>
                    <a:pt x="4625174" y="351916"/>
                  </a:lnTo>
                  <a:lnTo>
                    <a:pt x="4565738" y="351916"/>
                  </a:lnTo>
                  <a:lnTo>
                    <a:pt x="4529797" y="165480"/>
                  </a:lnTo>
                  <a:lnTo>
                    <a:pt x="4460328" y="356362"/>
                  </a:lnTo>
                  <a:lnTo>
                    <a:pt x="4438357" y="356362"/>
                  </a:lnTo>
                  <a:lnTo>
                    <a:pt x="4368761" y="165480"/>
                  </a:lnTo>
                  <a:lnTo>
                    <a:pt x="4331423" y="351916"/>
                  </a:lnTo>
                  <a:lnTo>
                    <a:pt x="4272241" y="351916"/>
                  </a:lnTo>
                  <a:lnTo>
                    <a:pt x="4341837" y="6096"/>
                  </a:lnTo>
                  <a:close/>
                </a:path>
                <a:path w="5805170" h="357505">
                  <a:moveTo>
                    <a:pt x="3822153" y="6096"/>
                  </a:moveTo>
                  <a:lnTo>
                    <a:pt x="3889717" y="6096"/>
                  </a:lnTo>
                  <a:lnTo>
                    <a:pt x="3969600" y="239649"/>
                  </a:lnTo>
                  <a:lnTo>
                    <a:pt x="4054055" y="6096"/>
                  </a:lnTo>
                  <a:lnTo>
                    <a:pt x="4120095" y="6096"/>
                  </a:lnTo>
                  <a:lnTo>
                    <a:pt x="3985221" y="356362"/>
                  </a:lnTo>
                  <a:lnTo>
                    <a:pt x="3951439" y="356362"/>
                  </a:lnTo>
                  <a:lnTo>
                    <a:pt x="3822153" y="6096"/>
                  </a:lnTo>
                  <a:close/>
                </a:path>
                <a:path w="5805170" h="357505">
                  <a:moveTo>
                    <a:pt x="3429723" y="6096"/>
                  </a:moveTo>
                  <a:lnTo>
                    <a:pt x="3657307" y="6096"/>
                  </a:lnTo>
                  <a:lnTo>
                    <a:pt x="3657307" y="60578"/>
                  </a:lnTo>
                  <a:lnTo>
                    <a:pt x="3491064" y="60578"/>
                  </a:lnTo>
                  <a:lnTo>
                    <a:pt x="3491064" y="141477"/>
                  </a:lnTo>
                  <a:lnTo>
                    <a:pt x="3612476" y="141477"/>
                  </a:lnTo>
                  <a:lnTo>
                    <a:pt x="3612476" y="193675"/>
                  </a:lnTo>
                  <a:lnTo>
                    <a:pt x="3491064" y="193675"/>
                  </a:lnTo>
                  <a:lnTo>
                    <a:pt x="3491064" y="351663"/>
                  </a:lnTo>
                  <a:lnTo>
                    <a:pt x="3429723" y="351663"/>
                  </a:lnTo>
                  <a:lnTo>
                    <a:pt x="3429723" y="6096"/>
                  </a:lnTo>
                  <a:close/>
                </a:path>
                <a:path w="5805170" h="357505">
                  <a:moveTo>
                    <a:pt x="2426931" y="6096"/>
                  </a:moveTo>
                  <a:lnTo>
                    <a:pt x="2647403" y="6096"/>
                  </a:lnTo>
                  <a:lnTo>
                    <a:pt x="2647403" y="60578"/>
                  </a:lnTo>
                  <a:lnTo>
                    <a:pt x="2488272" y="60578"/>
                  </a:lnTo>
                  <a:lnTo>
                    <a:pt x="2488272" y="141477"/>
                  </a:lnTo>
                  <a:lnTo>
                    <a:pt x="2602445" y="141477"/>
                  </a:lnTo>
                  <a:lnTo>
                    <a:pt x="2602445" y="193675"/>
                  </a:lnTo>
                  <a:lnTo>
                    <a:pt x="2488272" y="193675"/>
                  </a:lnTo>
                  <a:lnTo>
                    <a:pt x="2488272" y="297179"/>
                  </a:lnTo>
                  <a:lnTo>
                    <a:pt x="2644863" y="297179"/>
                  </a:lnTo>
                  <a:lnTo>
                    <a:pt x="2644863" y="351663"/>
                  </a:lnTo>
                  <a:lnTo>
                    <a:pt x="2426931" y="351663"/>
                  </a:lnTo>
                  <a:lnTo>
                    <a:pt x="2426931" y="6096"/>
                  </a:lnTo>
                  <a:close/>
                </a:path>
                <a:path w="5805170" h="357505">
                  <a:moveTo>
                    <a:pt x="1515325" y="6096"/>
                  </a:moveTo>
                  <a:lnTo>
                    <a:pt x="1801456" y="6096"/>
                  </a:lnTo>
                  <a:lnTo>
                    <a:pt x="1801456" y="60578"/>
                  </a:lnTo>
                  <a:lnTo>
                    <a:pt x="1686648" y="60578"/>
                  </a:lnTo>
                  <a:lnTo>
                    <a:pt x="1686648" y="351663"/>
                  </a:lnTo>
                  <a:lnTo>
                    <a:pt x="1625307" y="351663"/>
                  </a:lnTo>
                  <a:lnTo>
                    <a:pt x="1625307" y="60578"/>
                  </a:lnTo>
                  <a:lnTo>
                    <a:pt x="1515325" y="60578"/>
                  </a:lnTo>
                  <a:lnTo>
                    <a:pt x="1515325" y="6096"/>
                  </a:lnTo>
                  <a:close/>
                </a:path>
                <a:path w="5805170" h="357505">
                  <a:moveTo>
                    <a:pt x="1222971" y="6096"/>
                  </a:moveTo>
                  <a:lnTo>
                    <a:pt x="1252435" y="6096"/>
                  </a:lnTo>
                  <a:lnTo>
                    <a:pt x="1415630" y="214629"/>
                  </a:lnTo>
                  <a:lnTo>
                    <a:pt x="1415630" y="6096"/>
                  </a:lnTo>
                  <a:lnTo>
                    <a:pt x="1474558" y="6096"/>
                  </a:lnTo>
                  <a:lnTo>
                    <a:pt x="1474558" y="356362"/>
                  </a:lnTo>
                  <a:lnTo>
                    <a:pt x="1449666" y="356362"/>
                  </a:lnTo>
                  <a:lnTo>
                    <a:pt x="1281899" y="137667"/>
                  </a:lnTo>
                  <a:lnTo>
                    <a:pt x="1281899" y="351916"/>
                  </a:lnTo>
                  <a:lnTo>
                    <a:pt x="1222971" y="351916"/>
                  </a:lnTo>
                  <a:lnTo>
                    <a:pt x="1222971" y="6096"/>
                  </a:lnTo>
                  <a:close/>
                </a:path>
                <a:path w="5805170" h="357505">
                  <a:moveTo>
                    <a:pt x="617220" y="6096"/>
                  </a:moveTo>
                  <a:lnTo>
                    <a:pt x="684682" y="6096"/>
                  </a:lnTo>
                  <a:lnTo>
                    <a:pt x="764654" y="239649"/>
                  </a:lnTo>
                  <a:lnTo>
                    <a:pt x="849083" y="6096"/>
                  </a:lnTo>
                  <a:lnTo>
                    <a:pt x="915123" y="6096"/>
                  </a:lnTo>
                  <a:lnTo>
                    <a:pt x="780249" y="356362"/>
                  </a:lnTo>
                  <a:lnTo>
                    <a:pt x="746493" y="356362"/>
                  </a:lnTo>
                  <a:lnTo>
                    <a:pt x="617220" y="6096"/>
                  </a:lnTo>
                  <a:close/>
                </a:path>
                <a:path w="5805170" h="357505">
                  <a:moveTo>
                    <a:pt x="5094693" y="3683"/>
                  </a:moveTo>
                  <a:lnTo>
                    <a:pt x="5162337" y="14747"/>
                  </a:lnTo>
                  <a:lnTo>
                    <a:pt x="5214454" y="48005"/>
                  </a:lnTo>
                  <a:lnTo>
                    <a:pt x="5247601" y="99441"/>
                  </a:lnTo>
                  <a:lnTo>
                    <a:pt x="5258650" y="165353"/>
                  </a:lnTo>
                  <a:lnTo>
                    <a:pt x="5253665" y="222281"/>
                  </a:lnTo>
                  <a:lnTo>
                    <a:pt x="5238707" y="268859"/>
                  </a:lnTo>
                  <a:lnTo>
                    <a:pt x="5213772" y="305085"/>
                  </a:lnTo>
                  <a:lnTo>
                    <a:pt x="5178857" y="330962"/>
                  </a:lnTo>
                  <a:lnTo>
                    <a:pt x="5133958" y="346487"/>
                  </a:lnTo>
                  <a:lnTo>
                    <a:pt x="5079072" y="351663"/>
                  </a:lnTo>
                  <a:lnTo>
                    <a:pt x="5002491" y="351663"/>
                  </a:lnTo>
                  <a:lnTo>
                    <a:pt x="5002491" y="6350"/>
                  </a:lnTo>
                  <a:lnTo>
                    <a:pt x="5035757" y="5183"/>
                  </a:lnTo>
                  <a:lnTo>
                    <a:pt x="5062213" y="4349"/>
                  </a:lnTo>
                  <a:lnTo>
                    <a:pt x="5081858" y="3849"/>
                  </a:lnTo>
                  <a:lnTo>
                    <a:pt x="5094693" y="3683"/>
                  </a:lnTo>
                  <a:close/>
                </a:path>
                <a:path w="5805170" h="357505">
                  <a:moveTo>
                    <a:pt x="432765" y="3683"/>
                  </a:moveTo>
                  <a:lnTo>
                    <a:pt x="500430" y="14747"/>
                  </a:lnTo>
                  <a:lnTo>
                    <a:pt x="552475" y="48005"/>
                  </a:lnTo>
                  <a:lnTo>
                    <a:pt x="585650" y="99441"/>
                  </a:lnTo>
                  <a:lnTo>
                    <a:pt x="596709" y="165353"/>
                  </a:lnTo>
                  <a:lnTo>
                    <a:pt x="591722" y="222281"/>
                  </a:lnTo>
                  <a:lnTo>
                    <a:pt x="576762" y="268859"/>
                  </a:lnTo>
                  <a:lnTo>
                    <a:pt x="551829" y="305085"/>
                  </a:lnTo>
                  <a:lnTo>
                    <a:pt x="516923" y="330962"/>
                  </a:lnTo>
                  <a:lnTo>
                    <a:pt x="472045" y="346487"/>
                  </a:lnTo>
                  <a:lnTo>
                    <a:pt x="417195" y="351663"/>
                  </a:lnTo>
                  <a:lnTo>
                    <a:pt x="340525" y="351663"/>
                  </a:lnTo>
                  <a:lnTo>
                    <a:pt x="340525" y="6350"/>
                  </a:lnTo>
                  <a:lnTo>
                    <a:pt x="373800" y="5183"/>
                  </a:lnTo>
                  <a:lnTo>
                    <a:pt x="400265" y="4349"/>
                  </a:lnTo>
                  <a:lnTo>
                    <a:pt x="419920" y="3849"/>
                  </a:lnTo>
                  <a:lnTo>
                    <a:pt x="432765" y="3683"/>
                  </a:lnTo>
                  <a:close/>
                </a:path>
                <a:path w="5805170" h="357505">
                  <a:moveTo>
                    <a:pt x="1899500" y="1397"/>
                  </a:moveTo>
                  <a:lnTo>
                    <a:pt x="1926424" y="1397"/>
                  </a:lnTo>
                  <a:lnTo>
                    <a:pt x="2065362" y="351663"/>
                  </a:lnTo>
                  <a:lnTo>
                    <a:pt x="1997671" y="351663"/>
                  </a:lnTo>
                  <a:lnTo>
                    <a:pt x="1972398" y="281559"/>
                  </a:lnTo>
                  <a:lnTo>
                    <a:pt x="1854034" y="281559"/>
                  </a:lnTo>
                  <a:lnTo>
                    <a:pt x="1829904" y="351663"/>
                  </a:lnTo>
                  <a:lnTo>
                    <a:pt x="1761705" y="351663"/>
                  </a:lnTo>
                  <a:lnTo>
                    <a:pt x="1899500" y="1397"/>
                  </a:lnTo>
                  <a:close/>
                </a:path>
                <a:path w="5805170" h="357505">
                  <a:moveTo>
                    <a:pt x="1020152" y="1397"/>
                  </a:moveTo>
                  <a:lnTo>
                    <a:pt x="1047076" y="1397"/>
                  </a:lnTo>
                  <a:lnTo>
                    <a:pt x="1186014" y="351663"/>
                  </a:lnTo>
                  <a:lnTo>
                    <a:pt x="1118323" y="351663"/>
                  </a:lnTo>
                  <a:lnTo>
                    <a:pt x="1093050" y="281559"/>
                  </a:lnTo>
                  <a:lnTo>
                    <a:pt x="974686" y="281559"/>
                  </a:lnTo>
                  <a:lnTo>
                    <a:pt x="950556" y="351663"/>
                  </a:lnTo>
                  <a:lnTo>
                    <a:pt x="882357" y="351663"/>
                  </a:lnTo>
                  <a:lnTo>
                    <a:pt x="1020152" y="1397"/>
                  </a:lnTo>
                  <a:close/>
                </a:path>
                <a:path w="5805170" h="357505">
                  <a:moveTo>
                    <a:pt x="137756" y="1397"/>
                  </a:moveTo>
                  <a:lnTo>
                    <a:pt x="164655" y="1397"/>
                  </a:lnTo>
                  <a:lnTo>
                    <a:pt x="303593" y="351663"/>
                  </a:lnTo>
                  <a:lnTo>
                    <a:pt x="235889" y="351663"/>
                  </a:lnTo>
                  <a:lnTo>
                    <a:pt x="210654" y="281559"/>
                  </a:lnTo>
                  <a:lnTo>
                    <a:pt x="92227" y="281559"/>
                  </a:lnTo>
                  <a:lnTo>
                    <a:pt x="68173" y="351663"/>
                  </a:lnTo>
                  <a:lnTo>
                    <a:pt x="0" y="351663"/>
                  </a:lnTo>
                  <a:lnTo>
                    <a:pt x="137756" y="1397"/>
                  </a:lnTo>
                  <a:close/>
                </a:path>
                <a:path w="5805170" h="357505">
                  <a:moveTo>
                    <a:pt x="2790151" y="126"/>
                  </a:moveTo>
                  <a:lnTo>
                    <a:pt x="2818083" y="1531"/>
                  </a:lnTo>
                  <a:lnTo>
                    <a:pt x="2842063" y="5746"/>
                  </a:lnTo>
                  <a:lnTo>
                    <a:pt x="2862089" y="12771"/>
                  </a:lnTo>
                  <a:lnTo>
                    <a:pt x="2878162" y="22605"/>
                  </a:lnTo>
                  <a:lnTo>
                    <a:pt x="2859493" y="75437"/>
                  </a:lnTo>
                  <a:lnTo>
                    <a:pt x="2843087" y="65343"/>
                  </a:lnTo>
                  <a:lnTo>
                    <a:pt x="2826251" y="58118"/>
                  </a:lnTo>
                  <a:lnTo>
                    <a:pt x="2808987" y="53774"/>
                  </a:lnTo>
                  <a:lnTo>
                    <a:pt x="2791294" y="52324"/>
                  </a:lnTo>
                  <a:lnTo>
                    <a:pt x="2781297" y="53016"/>
                  </a:lnTo>
                  <a:lnTo>
                    <a:pt x="2749654" y="76390"/>
                  </a:lnTo>
                  <a:lnTo>
                    <a:pt x="2746717" y="92710"/>
                  </a:lnTo>
                  <a:lnTo>
                    <a:pt x="2750835" y="107711"/>
                  </a:lnTo>
                  <a:lnTo>
                    <a:pt x="2763180" y="122999"/>
                  </a:lnTo>
                  <a:lnTo>
                    <a:pt x="2783740" y="138572"/>
                  </a:lnTo>
                  <a:lnTo>
                    <a:pt x="2812503" y="154432"/>
                  </a:lnTo>
                  <a:lnTo>
                    <a:pt x="2828644" y="162742"/>
                  </a:lnTo>
                  <a:lnTo>
                    <a:pt x="2842380" y="170719"/>
                  </a:lnTo>
                  <a:lnTo>
                    <a:pt x="2876083" y="201168"/>
                  </a:lnTo>
                  <a:lnTo>
                    <a:pt x="2891910" y="239061"/>
                  </a:lnTo>
                  <a:lnTo>
                    <a:pt x="2893910" y="261365"/>
                  </a:lnTo>
                  <a:lnTo>
                    <a:pt x="2891839" y="281394"/>
                  </a:lnTo>
                  <a:lnTo>
                    <a:pt x="2875265" y="315926"/>
                  </a:lnTo>
                  <a:lnTo>
                    <a:pt x="2842785" y="342288"/>
                  </a:lnTo>
                  <a:lnTo>
                    <a:pt x="2798398" y="355814"/>
                  </a:lnTo>
                  <a:lnTo>
                    <a:pt x="2771990" y="357504"/>
                  </a:lnTo>
                  <a:lnTo>
                    <a:pt x="2748392" y="355955"/>
                  </a:lnTo>
                  <a:lnTo>
                    <a:pt x="2725985" y="351297"/>
                  </a:lnTo>
                  <a:lnTo>
                    <a:pt x="2704768" y="343521"/>
                  </a:lnTo>
                  <a:lnTo>
                    <a:pt x="2684741" y="332613"/>
                  </a:lnTo>
                  <a:lnTo>
                    <a:pt x="2707347" y="277622"/>
                  </a:lnTo>
                  <a:lnTo>
                    <a:pt x="2725449" y="288770"/>
                  </a:lnTo>
                  <a:lnTo>
                    <a:pt x="2743384" y="296703"/>
                  </a:lnTo>
                  <a:lnTo>
                    <a:pt x="2761176" y="301446"/>
                  </a:lnTo>
                  <a:lnTo>
                    <a:pt x="2778848" y="303022"/>
                  </a:lnTo>
                  <a:lnTo>
                    <a:pt x="2802445" y="300664"/>
                  </a:lnTo>
                  <a:lnTo>
                    <a:pt x="2819314" y="293592"/>
                  </a:lnTo>
                  <a:lnTo>
                    <a:pt x="2829444" y="281805"/>
                  </a:lnTo>
                  <a:lnTo>
                    <a:pt x="2832823" y="265302"/>
                  </a:lnTo>
                  <a:lnTo>
                    <a:pt x="2832036" y="256561"/>
                  </a:lnTo>
                  <a:lnTo>
                    <a:pt x="2812051" y="223333"/>
                  </a:lnTo>
                  <a:lnTo>
                    <a:pt x="2767545" y="195579"/>
                  </a:lnTo>
                  <a:lnTo>
                    <a:pt x="2749333" y="186102"/>
                  </a:lnTo>
                  <a:lnTo>
                    <a:pt x="2734335" y="177482"/>
                  </a:lnTo>
                  <a:lnTo>
                    <a:pt x="2701855" y="148764"/>
                  </a:lnTo>
                  <a:lnTo>
                    <a:pt x="2685851" y="103616"/>
                  </a:lnTo>
                  <a:lnTo>
                    <a:pt x="2685376" y="93090"/>
                  </a:lnTo>
                  <a:lnTo>
                    <a:pt x="2687210" y="73923"/>
                  </a:lnTo>
                  <a:lnTo>
                    <a:pt x="2714713" y="26542"/>
                  </a:lnTo>
                  <a:lnTo>
                    <a:pt x="2748289" y="6762"/>
                  </a:lnTo>
                  <a:lnTo>
                    <a:pt x="2768167" y="1789"/>
                  </a:lnTo>
                  <a:lnTo>
                    <a:pt x="2790151" y="126"/>
                  </a:lnTo>
                  <a:close/>
                </a:path>
                <a:path w="5805170" h="357505">
                  <a:moveTo>
                    <a:pt x="2260815" y="126"/>
                  </a:moveTo>
                  <a:lnTo>
                    <a:pt x="2288150" y="2266"/>
                  </a:lnTo>
                  <a:lnTo>
                    <a:pt x="2313378" y="8667"/>
                  </a:lnTo>
                  <a:lnTo>
                    <a:pt x="2336486" y="19307"/>
                  </a:lnTo>
                  <a:lnTo>
                    <a:pt x="2357462" y="34162"/>
                  </a:lnTo>
                  <a:lnTo>
                    <a:pt x="2331808" y="83438"/>
                  </a:lnTo>
                  <a:lnTo>
                    <a:pt x="2325641" y="78603"/>
                  </a:lnTo>
                  <a:lnTo>
                    <a:pt x="2317997" y="73802"/>
                  </a:lnTo>
                  <a:lnTo>
                    <a:pt x="2277230" y="57118"/>
                  </a:lnTo>
                  <a:lnTo>
                    <a:pt x="2259418" y="54737"/>
                  </a:lnTo>
                  <a:lnTo>
                    <a:pt x="2235247" y="56884"/>
                  </a:lnTo>
                  <a:lnTo>
                    <a:pt x="2195000" y="74132"/>
                  </a:lnTo>
                  <a:lnTo>
                    <a:pt x="2165992" y="107997"/>
                  </a:lnTo>
                  <a:lnTo>
                    <a:pt x="2151272" y="154289"/>
                  </a:lnTo>
                  <a:lnTo>
                    <a:pt x="2149436" y="181863"/>
                  </a:lnTo>
                  <a:lnTo>
                    <a:pt x="2151246" y="208029"/>
                  </a:lnTo>
                  <a:lnTo>
                    <a:pt x="2165724" y="252122"/>
                  </a:lnTo>
                  <a:lnTo>
                    <a:pt x="2194105" y="284483"/>
                  </a:lnTo>
                  <a:lnTo>
                    <a:pt x="2233435" y="300970"/>
                  </a:lnTo>
                  <a:lnTo>
                    <a:pt x="2257005" y="303022"/>
                  </a:lnTo>
                  <a:lnTo>
                    <a:pt x="2272672" y="301902"/>
                  </a:lnTo>
                  <a:lnTo>
                    <a:pt x="2310980" y="285114"/>
                  </a:lnTo>
                  <a:lnTo>
                    <a:pt x="2310980" y="217170"/>
                  </a:lnTo>
                  <a:lnTo>
                    <a:pt x="2263101" y="217170"/>
                  </a:lnTo>
                  <a:lnTo>
                    <a:pt x="2263101" y="164846"/>
                  </a:lnTo>
                  <a:lnTo>
                    <a:pt x="2372321" y="164846"/>
                  </a:lnTo>
                  <a:lnTo>
                    <a:pt x="2372321" y="319532"/>
                  </a:lnTo>
                  <a:lnTo>
                    <a:pt x="2332388" y="341999"/>
                  </a:lnTo>
                  <a:lnTo>
                    <a:pt x="2281421" y="355012"/>
                  </a:lnTo>
                  <a:lnTo>
                    <a:pt x="2247099" y="357504"/>
                  </a:lnTo>
                  <a:lnTo>
                    <a:pt x="2211879" y="354476"/>
                  </a:lnTo>
                  <a:lnTo>
                    <a:pt x="2152963" y="330180"/>
                  </a:lnTo>
                  <a:lnTo>
                    <a:pt x="2110241" y="282529"/>
                  </a:lnTo>
                  <a:lnTo>
                    <a:pt x="2088524" y="218191"/>
                  </a:lnTo>
                  <a:lnTo>
                    <a:pt x="2085809" y="180212"/>
                  </a:lnTo>
                  <a:lnTo>
                    <a:pt x="2088764" y="142087"/>
                  </a:lnTo>
                  <a:lnTo>
                    <a:pt x="2112438" y="77075"/>
                  </a:lnTo>
                  <a:lnTo>
                    <a:pt x="2158946" y="28309"/>
                  </a:lnTo>
                  <a:lnTo>
                    <a:pt x="2222763" y="3266"/>
                  </a:lnTo>
                  <a:lnTo>
                    <a:pt x="2260815" y="126"/>
                  </a:lnTo>
                  <a:close/>
                </a:path>
                <a:path w="5805170" h="357505">
                  <a:moveTo>
                    <a:pt x="4794719" y="0"/>
                  </a:moveTo>
                  <a:lnTo>
                    <a:pt x="4860442" y="11541"/>
                  </a:lnTo>
                  <a:lnTo>
                    <a:pt x="4908638" y="46227"/>
                  </a:lnTo>
                  <a:lnTo>
                    <a:pt x="4938182" y="101726"/>
                  </a:lnTo>
                  <a:lnTo>
                    <a:pt x="4948008" y="175895"/>
                  </a:lnTo>
                  <a:lnTo>
                    <a:pt x="4945437" y="215542"/>
                  </a:lnTo>
                  <a:lnTo>
                    <a:pt x="4924863" y="281836"/>
                  </a:lnTo>
                  <a:lnTo>
                    <a:pt x="4884121" y="329965"/>
                  </a:lnTo>
                  <a:lnTo>
                    <a:pt x="4825690" y="354453"/>
                  </a:lnTo>
                  <a:lnTo>
                    <a:pt x="4790020" y="357504"/>
                  </a:lnTo>
                  <a:lnTo>
                    <a:pt x="4757205" y="354478"/>
                  </a:lnTo>
                  <a:lnTo>
                    <a:pt x="4703813" y="330233"/>
                  </a:lnTo>
                  <a:lnTo>
                    <a:pt x="4666971" y="282461"/>
                  </a:lnTo>
                  <a:lnTo>
                    <a:pt x="4648441" y="215925"/>
                  </a:lnTo>
                  <a:lnTo>
                    <a:pt x="4646129" y="175895"/>
                  </a:lnTo>
                  <a:lnTo>
                    <a:pt x="4648654" y="140440"/>
                  </a:lnTo>
                  <a:lnTo>
                    <a:pt x="4668847" y="78007"/>
                  </a:lnTo>
                  <a:lnTo>
                    <a:pt x="4708476" y="28717"/>
                  </a:lnTo>
                  <a:lnTo>
                    <a:pt x="4762543" y="3190"/>
                  </a:lnTo>
                  <a:lnTo>
                    <a:pt x="4794719" y="0"/>
                  </a:lnTo>
                  <a:close/>
                </a:path>
                <a:path w="5805170" h="357505">
                  <a:moveTo>
                    <a:pt x="3221951" y="0"/>
                  </a:moveTo>
                  <a:lnTo>
                    <a:pt x="3287674" y="11541"/>
                  </a:lnTo>
                  <a:lnTo>
                    <a:pt x="3335870" y="46227"/>
                  </a:lnTo>
                  <a:lnTo>
                    <a:pt x="3365414" y="101726"/>
                  </a:lnTo>
                  <a:lnTo>
                    <a:pt x="3375240" y="175895"/>
                  </a:lnTo>
                  <a:lnTo>
                    <a:pt x="3372669" y="215542"/>
                  </a:lnTo>
                  <a:lnTo>
                    <a:pt x="3352095" y="281836"/>
                  </a:lnTo>
                  <a:lnTo>
                    <a:pt x="3311353" y="329965"/>
                  </a:lnTo>
                  <a:lnTo>
                    <a:pt x="3252922" y="354453"/>
                  </a:lnTo>
                  <a:lnTo>
                    <a:pt x="3217252" y="357504"/>
                  </a:lnTo>
                  <a:lnTo>
                    <a:pt x="3184437" y="354478"/>
                  </a:lnTo>
                  <a:lnTo>
                    <a:pt x="3131045" y="330233"/>
                  </a:lnTo>
                  <a:lnTo>
                    <a:pt x="3094203" y="282461"/>
                  </a:lnTo>
                  <a:lnTo>
                    <a:pt x="3075673" y="215925"/>
                  </a:lnTo>
                  <a:lnTo>
                    <a:pt x="3073361" y="175895"/>
                  </a:lnTo>
                  <a:lnTo>
                    <a:pt x="3075886" y="140440"/>
                  </a:lnTo>
                  <a:lnTo>
                    <a:pt x="3096079" y="78007"/>
                  </a:lnTo>
                  <a:lnTo>
                    <a:pt x="3135708" y="28717"/>
                  </a:lnTo>
                  <a:lnTo>
                    <a:pt x="3189775" y="3190"/>
                  </a:lnTo>
                  <a:lnTo>
                    <a:pt x="3221951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35940" y="1556740"/>
            <a:ext cx="7073265" cy="2859757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700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dirty="0">
                <a:latin typeface="+mj-lt"/>
                <a:cs typeface="Trebuchet MS"/>
              </a:rPr>
              <a:t>Simple </a:t>
            </a:r>
            <a:r>
              <a:rPr sz="2000" spc="-5" dirty="0">
                <a:latin typeface="+mj-lt"/>
                <a:cs typeface="Trebuchet MS"/>
              </a:rPr>
              <a:t>and easy to</a:t>
            </a:r>
            <a:r>
              <a:rPr sz="2000" spc="-40" dirty="0">
                <a:latin typeface="+mj-lt"/>
                <a:cs typeface="Trebuchet MS"/>
              </a:rPr>
              <a:t> </a:t>
            </a:r>
            <a:r>
              <a:rPr sz="2000" spc="-5" dirty="0">
                <a:latin typeface="+mj-lt"/>
                <a:cs typeface="Trebuchet MS"/>
              </a:rPr>
              <a:t>use.</a:t>
            </a:r>
            <a:endParaRPr sz="2000">
              <a:latin typeface="+mj-lt"/>
              <a:cs typeface="Trebuchet MS"/>
            </a:endParaRPr>
          </a:p>
          <a:p>
            <a:pPr marL="287020" marR="24130" indent="-274955">
              <a:lnSpc>
                <a:spcPct val="100000"/>
              </a:lnSpc>
              <a:spcBef>
                <a:spcPts val="600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50" dirty="0">
                <a:latin typeface="+mj-lt"/>
                <a:cs typeface="Trebuchet MS"/>
              </a:rPr>
              <a:t>Testing </a:t>
            </a:r>
            <a:r>
              <a:rPr sz="2000" spc="-5" dirty="0">
                <a:latin typeface="+mj-lt"/>
                <a:cs typeface="Trebuchet MS"/>
              </a:rPr>
              <a:t>activities </a:t>
            </a:r>
            <a:r>
              <a:rPr sz="2000" dirty="0">
                <a:latin typeface="+mj-lt"/>
                <a:cs typeface="Trebuchet MS"/>
              </a:rPr>
              <a:t>like </a:t>
            </a:r>
            <a:r>
              <a:rPr sz="2000" spc="-5" dirty="0">
                <a:latin typeface="+mj-lt"/>
                <a:cs typeface="Trebuchet MS"/>
              </a:rPr>
              <a:t>planning,</a:t>
            </a:r>
            <a:r>
              <a:rPr sz="2000" spc="-5" dirty="0">
                <a:solidFill>
                  <a:srgbClr val="6B9F24"/>
                </a:solidFill>
                <a:latin typeface="+mj-lt"/>
                <a:cs typeface="Trebuchet MS"/>
              </a:rPr>
              <a:t> </a:t>
            </a:r>
            <a:r>
              <a:rPr sz="2000" u="heavy" spc="-5" dirty="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+mj-lt"/>
                <a:cs typeface="Trebuchet MS"/>
                <a:hlinkClick r:id="rId6"/>
              </a:rPr>
              <a:t>test </a:t>
            </a:r>
            <a:r>
              <a:rPr sz="2000" u="heavy" spc="-60" dirty="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+mj-lt"/>
                <a:cs typeface="Trebuchet MS"/>
                <a:hlinkClick r:id="rId6"/>
              </a:rPr>
              <a:t>designing </a:t>
            </a:r>
            <a:r>
              <a:rPr sz="2000" spc="-60" dirty="0">
                <a:latin typeface="+mj-lt"/>
                <a:cs typeface="Trebuchet MS"/>
              </a:rPr>
              <a:t> </a:t>
            </a:r>
            <a:r>
              <a:rPr sz="2000" spc="-5" dirty="0">
                <a:latin typeface="+mj-lt"/>
                <a:cs typeface="Trebuchet MS"/>
              </a:rPr>
              <a:t>happens well before coding. </a:t>
            </a:r>
            <a:r>
              <a:rPr sz="2000" dirty="0">
                <a:latin typeface="+mj-lt"/>
                <a:cs typeface="Trebuchet MS"/>
              </a:rPr>
              <a:t>This saves a </a:t>
            </a:r>
            <a:r>
              <a:rPr sz="2000" spc="-5" dirty="0">
                <a:latin typeface="+mj-lt"/>
                <a:cs typeface="Trebuchet MS"/>
              </a:rPr>
              <a:t>lot  </a:t>
            </a:r>
            <a:r>
              <a:rPr sz="2000" dirty="0">
                <a:latin typeface="+mj-lt"/>
                <a:cs typeface="Trebuchet MS"/>
              </a:rPr>
              <a:t>of time. </a:t>
            </a:r>
            <a:r>
              <a:rPr sz="2000" spc="-5" dirty="0">
                <a:latin typeface="+mj-lt"/>
                <a:cs typeface="Trebuchet MS"/>
              </a:rPr>
              <a:t>Hence higher chance </a:t>
            </a:r>
            <a:r>
              <a:rPr sz="2000" dirty="0">
                <a:latin typeface="+mj-lt"/>
                <a:cs typeface="Trebuchet MS"/>
              </a:rPr>
              <a:t>of </a:t>
            </a:r>
            <a:r>
              <a:rPr sz="2000" spc="-5" dirty="0">
                <a:latin typeface="+mj-lt"/>
                <a:cs typeface="Trebuchet MS"/>
              </a:rPr>
              <a:t>success over  the waterfall</a:t>
            </a:r>
            <a:r>
              <a:rPr sz="2000" spc="-35" dirty="0">
                <a:latin typeface="+mj-lt"/>
                <a:cs typeface="Trebuchet MS"/>
              </a:rPr>
              <a:t> </a:t>
            </a:r>
            <a:r>
              <a:rPr sz="2000" spc="-5" dirty="0">
                <a:latin typeface="+mj-lt"/>
                <a:cs typeface="Trebuchet MS"/>
              </a:rPr>
              <a:t>model.</a:t>
            </a:r>
            <a:endParaRPr sz="2000">
              <a:latin typeface="+mj-lt"/>
              <a:cs typeface="Trebuchet MS"/>
            </a:endParaRPr>
          </a:p>
          <a:p>
            <a:pPr marL="287020" marR="5080" indent="-274955">
              <a:lnSpc>
                <a:spcPct val="100000"/>
              </a:lnSpc>
              <a:spcBef>
                <a:spcPts val="600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20" dirty="0">
                <a:latin typeface="+mj-lt"/>
                <a:cs typeface="Trebuchet MS"/>
              </a:rPr>
              <a:t>Proactive </a:t>
            </a:r>
            <a:r>
              <a:rPr sz="2000" spc="-5" dirty="0">
                <a:latin typeface="+mj-lt"/>
                <a:cs typeface="Trebuchet MS"/>
              </a:rPr>
              <a:t>defect tracking </a:t>
            </a:r>
            <a:r>
              <a:rPr sz="2000" dirty="0">
                <a:latin typeface="+mj-lt"/>
                <a:cs typeface="Trebuchet MS"/>
              </a:rPr>
              <a:t>– </a:t>
            </a:r>
            <a:r>
              <a:rPr sz="2000" spc="-5" dirty="0">
                <a:latin typeface="+mj-lt"/>
                <a:cs typeface="Trebuchet MS"/>
              </a:rPr>
              <a:t>that is defects </a:t>
            </a:r>
            <a:r>
              <a:rPr sz="2000" spc="-165" dirty="0">
                <a:latin typeface="+mj-lt"/>
                <a:cs typeface="Trebuchet MS"/>
              </a:rPr>
              <a:t>are  </a:t>
            </a:r>
            <a:r>
              <a:rPr sz="2000" dirty="0">
                <a:latin typeface="+mj-lt"/>
                <a:cs typeface="Trebuchet MS"/>
              </a:rPr>
              <a:t>found at </a:t>
            </a:r>
            <a:r>
              <a:rPr sz="2000" spc="-5" dirty="0">
                <a:latin typeface="+mj-lt"/>
                <a:cs typeface="Trebuchet MS"/>
              </a:rPr>
              <a:t>early</a:t>
            </a:r>
            <a:r>
              <a:rPr sz="2000" spc="-20" dirty="0">
                <a:latin typeface="+mj-lt"/>
                <a:cs typeface="Trebuchet MS"/>
              </a:rPr>
              <a:t> </a:t>
            </a:r>
            <a:r>
              <a:rPr sz="2000" dirty="0">
                <a:latin typeface="+mj-lt"/>
                <a:cs typeface="Trebuchet MS"/>
              </a:rPr>
              <a:t>stage.</a:t>
            </a:r>
            <a:endParaRPr sz="2000">
              <a:latin typeface="+mj-lt"/>
              <a:cs typeface="Trebuchet MS"/>
            </a:endParaRPr>
          </a:p>
          <a:p>
            <a:pPr marL="287020" indent="-274955">
              <a:lnSpc>
                <a:spcPct val="100000"/>
              </a:lnSpc>
              <a:spcBef>
                <a:spcPts val="605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30" dirty="0">
                <a:latin typeface="+mj-lt"/>
                <a:cs typeface="Trebuchet MS"/>
              </a:rPr>
              <a:t>Avoids </a:t>
            </a:r>
            <a:r>
              <a:rPr sz="2000" dirty="0">
                <a:latin typeface="+mj-lt"/>
                <a:cs typeface="Trebuchet MS"/>
              </a:rPr>
              <a:t>the </a:t>
            </a:r>
            <a:r>
              <a:rPr sz="2000" spc="-5" dirty="0">
                <a:latin typeface="+mj-lt"/>
                <a:cs typeface="Trebuchet MS"/>
              </a:rPr>
              <a:t>downward flow </a:t>
            </a:r>
            <a:r>
              <a:rPr sz="2000" dirty="0">
                <a:latin typeface="+mj-lt"/>
                <a:cs typeface="Trebuchet MS"/>
              </a:rPr>
              <a:t>of </a:t>
            </a:r>
            <a:r>
              <a:rPr sz="2000" spc="-5" dirty="0">
                <a:latin typeface="+mj-lt"/>
                <a:cs typeface="Trebuchet MS"/>
              </a:rPr>
              <a:t>the</a:t>
            </a:r>
            <a:r>
              <a:rPr sz="2000" spc="20" dirty="0">
                <a:latin typeface="+mj-lt"/>
                <a:cs typeface="Trebuchet MS"/>
              </a:rPr>
              <a:t> </a:t>
            </a:r>
            <a:r>
              <a:rPr sz="2000" spc="-5" dirty="0">
                <a:latin typeface="+mj-lt"/>
                <a:cs typeface="Trebuchet MS"/>
              </a:rPr>
              <a:t>defects.</a:t>
            </a:r>
            <a:endParaRPr sz="2000">
              <a:latin typeface="+mj-lt"/>
              <a:cs typeface="Trebuchet MS"/>
            </a:endParaRPr>
          </a:p>
          <a:p>
            <a:pPr marL="287020" marR="1406525" indent="-274955">
              <a:lnSpc>
                <a:spcPct val="100000"/>
              </a:lnSpc>
              <a:spcBef>
                <a:spcPts val="600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25" dirty="0">
                <a:latin typeface="+mj-lt"/>
                <a:cs typeface="Trebuchet MS"/>
              </a:rPr>
              <a:t>Works </a:t>
            </a:r>
            <a:r>
              <a:rPr sz="2000" spc="-5" dirty="0">
                <a:latin typeface="+mj-lt"/>
                <a:cs typeface="Trebuchet MS"/>
              </a:rPr>
              <a:t>well for </a:t>
            </a:r>
            <a:r>
              <a:rPr sz="2000" dirty="0">
                <a:latin typeface="+mj-lt"/>
                <a:cs typeface="Trebuchet MS"/>
              </a:rPr>
              <a:t>small </a:t>
            </a:r>
            <a:r>
              <a:rPr sz="2000" spc="-5" dirty="0">
                <a:latin typeface="+mj-lt"/>
                <a:cs typeface="Trebuchet MS"/>
              </a:rPr>
              <a:t>projects </a:t>
            </a:r>
            <a:r>
              <a:rPr sz="2000" spc="-45" dirty="0">
                <a:latin typeface="+mj-lt"/>
                <a:cs typeface="Trebuchet MS"/>
              </a:rPr>
              <a:t>where  </a:t>
            </a:r>
            <a:r>
              <a:rPr sz="2000" spc="-5" dirty="0">
                <a:latin typeface="+mj-lt"/>
                <a:cs typeface="Trebuchet MS"/>
              </a:rPr>
              <a:t>requirements are easily</a:t>
            </a:r>
            <a:r>
              <a:rPr sz="2000" spc="-60" dirty="0">
                <a:latin typeface="+mj-lt"/>
                <a:cs typeface="Trebuchet MS"/>
              </a:rPr>
              <a:t> </a:t>
            </a:r>
            <a:r>
              <a:rPr sz="2000" spc="-5" dirty="0">
                <a:latin typeface="+mj-lt"/>
                <a:cs typeface="Trebuchet MS"/>
              </a:rPr>
              <a:t>understood.</a:t>
            </a:r>
            <a:endParaRPr sz="2000">
              <a:latin typeface="+mj-lt"/>
              <a:cs typeface="Trebuchet MS"/>
            </a:endParaRPr>
          </a:p>
        </p:txBody>
      </p:sp>
      <p:pic>
        <p:nvPicPr>
          <p:cNvPr id="20482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357166"/>
            <a:ext cx="1143008" cy="714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57290" y="999236"/>
            <a:ext cx="6215106" cy="359410"/>
            <a:chOff x="537413" y="999236"/>
            <a:chExt cx="6216650" cy="359410"/>
          </a:xfrm>
        </p:grpSpPr>
        <p:sp>
          <p:nvSpPr>
            <p:cNvPr id="3" name="object 3"/>
            <p:cNvSpPr/>
            <p:nvPr/>
          </p:nvSpPr>
          <p:spPr>
            <a:xfrm>
              <a:off x="538302" y="1000125"/>
              <a:ext cx="6214414" cy="3575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05687" y="1107186"/>
              <a:ext cx="1845310" cy="127635"/>
            </a:xfrm>
            <a:custGeom>
              <a:avLst/>
              <a:gdLst/>
              <a:ahLst/>
              <a:cxnLst/>
              <a:rect l="l" t="t" r="r" b="b"/>
              <a:pathLst>
                <a:path w="1845310" h="127634">
                  <a:moveTo>
                    <a:pt x="1803273" y="0"/>
                  </a:moveTo>
                  <a:lnTo>
                    <a:pt x="1761744" y="127635"/>
                  </a:lnTo>
                  <a:lnTo>
                    <a:pt x="1844802" y="127635"/>
                  </a:lnTo>
                  <a:lnTo>
                    <a:pt x="1803273" y="0"/>
                  </a:lnTo>
                  <a:close/>
                </a:path>
                <a:path w="1845310" h="127634">
                  <a:moveTo>
                    <a:pt x="923925" y="0"/>
                  </a:moveTo>
                  <a:lnTo>
                    <a:pt x="882395" y="127635"/>
                  </a:lnTo>
                  <a:lnTo>
                    <a:pt x="965454" y="127635"/>
                  </a:lnTo>
                  <a:lnTo>
                    <a:pt x="923925" y="0"/>
                  </a:lnTo>
                  <a:close/>
                </a:path>
                <a:path w="1845310" h="127634">
                  <a:moveTo>
                    <a:pt x="41528" y="0"/>
                  </a:moveTo>
                  <a:lnTo>
                    <a:pt x="0" y="127635"/>
                  </a:lnTo>
                  <a:lnTo>
                    <a:pt x="83057" y="127635"/>
                  </a:lnTo>
                  <a:lnTo>
                    <a:pt x="41528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10529" y="1057402"/>
              <a:ext cx="132842" cy="2407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97025" y="1057402"/>
              <a:ext cx="132841" cy="2407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8741" y="1057402"/>
              <a:ext cx="132943" cy="2407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56453" y="1053719"/>
              <a:ext cx="176402" cy="250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85209" y="1053719"/>
              <a:ext cx="176402" cy="250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8302" y="1000125"/>
              <a:ext cx="6214745" cy="357505"/>
            </a:xfrm>
            <a:custGeom>
              <a:avLst/>
              <a:gdLst/>
              <a:ahLst/>
              <a:cxnLst/>
              <a:rect l="l" t="t" r="r" b="b"/>
              <a:pathLst>
                <a:path w="6214745" h="357505">
                  <a:moveTo>
                    <a:pt x="5996990" y="6096"/>
                  </a:moveTo>
                  <a:lnTo>
                    <a:pt x="6058331" y="6096"/>
                  </a:lnTo>
                  <a:lnTo>
                    <a:pt x="6058331" y="297179"/>
                  </a:lnTo>
                  <a:lnTo>
                    <a:pt x="6214414" y="297179"/>
                  </a:lnTo>
                  <a:lnTo>
                    <a:pt x="6214414" y="351663"/>
                  </a:lnTo>
                  <a:lnTo>
                    <a:pt x="5996990" y="351663"/>
                  </a:lnTo>
                  <a:lnTo>
                    <a:pt x="5996990" y="6096"/>
                  </a:lnTo>
                  <a:close/>
                </a:path>
                <a:path w="6214745" h="357505">
                  <a:moveTo>
                    <a:pt x="5722670" y="6096"/>
                  </a:moveTo>
                  <a:lnTo>
                    <a:pt x="5943142" y="6096"/>
                  </a:lnTo>
                  <a:lnTo>
                    <a:pt x="5943142" y="60578"/>
                  </a:lnTo>
                  <a:lnTo>
                    <a:pt x="5784011" y="60578"/>
                  </a:lnTo>
                  <a:lnTo>
                    <a:pt x="5784011" y="141477"/>
                  </a:lnTo>
                  <a:lnTo>
                    <a:pt x="5898184" y="141477"/>
                  </a:lnTo>
                  <a:lnTo>
                    <a:pt x="5898184" y="193675"/>
                  </a:lnTo>
                  <a:lnTo>
                    <a:pt x="5784011" y="193675"/>
                  </a:lnTo>
                  <a:lnTo>
                    <a:pt x="5784011" y="297179"/>
                  </a:lnTo>
                  <a:lnTo>
                    <a:pt x="5940602" y="297179"/>
                  </a:lnTo>
                  <a:lnTo>
                    <a:pt x="5940602" y="351663"/>
                  </a:lnTo>
                  <a:lnTo>
                    <a:pt x="5722670" y="351663"/>
                  </a:lnTo>
                  <a:lnTo>
                    <a:pt x="5722670" y="6096"/>
                  </a:lnTo>
                  <a:close/>
                </a:path>
                <a:path w="6214745" h="357505">
                  <a:moveTo>
                    <a:pt x="4751120" y="6096"/>
                  </a:moveTo>
                  <a:lnTo>
                    <a:pt x="4783632" y="6096"/>
                  </a:lnTo>
                  <a:lnTo>
                    <a:pt x="4858435" y="238887"/>
                  </a:lnTo>
                  <a:lnTo>
                    <a:pt x="4931587" y="6096"/>
                  </a:lnTo>
                  <a:lnTo>
                    <a:pt x="4963845" y="6096"/>
                  </a:lnTo>
                  <a:lnTo>
                    <a:pt x="5034457" y="351916"/>
                  </a:lnTo>
                  <a:lnTo>
                    <a:pt x="4975021" y="351916"/>
                  </a:lnTo>
                  <a:lnTo>
                    <a:pt x="4939080" y="165480"/>
                  </a:lnTo>
                  <a:lnTo>
                    <a:pt x="4869611" y="356362"/>
                  </a:lnTo>
                  <a:lnTo>
                    <a:pt x="4847640" y="356362"/>
                  </a:lnTo>
                  <a:lnTo>
                    <a:pt x="4778044" y="165480"/>
                  </a:lnTo>
                  <a:lnTo>
                    <a:pt x="4740706" y="351916"/>
                  </a:lnTo>
                  <a:lnTo>
                    <a:pt x="4681524" y="351916"/>
                  </a:lnTo>
                  <a:lnTo>
                    <a:pt x="4751120" y="6096"/>
                  </a:lnTo>
                  <a:close/>
                </a:path>
                <a:path w="6214745" h="357505">
                  <a:moveTo>
                    <a:pt x="4232960" y="6096"/>
                  </a:moveTo>
                  <a:lnTo>
                    <a:pt x="4300524" y="6096"/>
                  </a:lnTo>
                  <a:lnTo>
                    <a:pt x="4380407" y="239649"/>
                  </a:lnTo>
                  <a:lnTo>
                    <a:pt x="4464862" y="6096"/>
                  </a:lnTo>
                  <a:lnTo>
                    <a:pt x="4530902" y="6096"/>
                  </a:lnTo>
                  <a:lnTo>
                    <a:pt x="4396028" y="356362"/>
                  </a:lnTo>
                  <a:lnTo>
                    <a:pt x="4362246" y="356362"/>
                  </a:lnTo>
                  <a:lnTo>
                    <a:pt x="4232960" y="6096"/>
                  </a:lnTo>
                  <a:close/>
                </a:path>
                <a:path w="6214745" h="357505">
                  <a:moveTo>
                    <a:pt x="3840530" y="6096"/>
                  </a:moveTo>
                  <a:lnTo>
                    <a:pt x="4068114" y="6096"/>
                  </a:lnTo>
                  <a:lnTo>
                    <a:pt x="4068114" y="60578"/>
                  </a:lnTo>
                  <a:lnTo>
                    <a:pt x="3901871" y="60578"/>
                  </a:lnTo>
                  <a:lnTo>
                    <a:pt x="3901871" y="141477"/>
                  </a:lnTo>
                  <a:lnTo>
                    <a:pt x="4023283" y="141477"/>
                  </a:lnTo>
                  <a:lnTo>
                    <a:pt x="4023283" y="193675"/>
                  </a:lnTo>
                  <a:lnTo>
                    <a:pt x="3901871" y="193675"/>
                  </a:lnTo>
                  <a:lnTo>
                    <a:pt x="3901871" y="351663"/>
                  </a:lnTo>
                  <a:lnTo>
                    <a:pt x="3840530" y="351663"/>
                  </a:lnTo>
                  <a:lnTo>
                    <a:pt x="3840530" y="6096"/>
                  </a:lnTo>
                  <a:close/>
                </a:path>
                <a:path w="6214745" h="357505">
                  <a:moveTo>
                    <a:pt x="3083102" y="6096"/>
                  </a:moveTo>
                  <a:lnTo>
                    <a:pt x="3303574" y="6096"/>
                  </a:lnTo>
                  <a:lnTo>
                    <a:pt x="3303574" y="60578"/>
                  </a:lnTo>
                  <a:lnTo>
                    <a:pt x="3144443" y="60578"/>
                  </a:lnTo>
                  <a:lnTo>
                    <a:pt x="3144443" y="141477"/>
                  </a:lnTo>
                  <a:lnTo>
                    <a:pt x="3258616" y="141477"/>
                  </a:lnTo>
                  <a:lnTo>
                    <a:pt x="3258616" y="193675"/>
                  </a:lnTo>
                  <a:lnTo>
                    <a:pt x="3144443" y="193675"/>
                  </a:lnTo>
                  <a:lnTo>
                    <a:pt x="3144443" y="297179"/>
                  </a:lnTo>
                  <a:lnTo>
                    <a:pt x="3301034" y="297179"/>
                  </a:lnTo>
                  <a:lnTo>
                    <a:pt x="3301034" y="351663"/>
                  </a:lnTo>
                  <a:lnTo>
                    <a:pt x="3083102" y="351663"/>
                  </a:lnTo>
                  <a:lnTo>
                    <a:pt x="3083102" y="6096"/>
                  </a:lnTo>
                  <a:close/>
                </a:path>
                <a:path w="6214745" h="357505">
                  <a:moveTo>
                    <a:pt x="2173020" y="6096"/>
                  </a:moveTo>
                  <a:lnTo>
                    <a:pt x="2459151" y="6096"/>
                  </a:lnTo>
                  <a:lnTo>
                    <a:pt x="2459151" y="60578"/>
                  </a:lnTo>
                  <a:lnTo>
                    <a:pt x="2344343" y="60578"/>
                  </a:lnTo>
                  <a:lnTo>
                    <a:pt x="2344343" y="351663"/>
                  </a:lnTo>
                  <a:lnTo>
                    <a:pt x="2283002" y="351663"/>
                  </a:lnTo>
                  <a:lnTo>
                    <a:pt x="2283002" y="60578"/>
                  </a:lnTo>
                  <a:lnTo>
                    <a:pt x="2173020" y="60578"/>
                  </a:lnTo>
                  <a:lnTo>
                    <a:pt x="2173020" y="6096"/>
                  </a:lnTo>
                  <a:close/>
                </a:path>
                <a:path w="6214745" h="357505">
                  <a:moveTo>
                    <a:pt x="1880666" y="6096"/>
                  </a:moveTo>
                  <a:lnTo>
                    <a:pt x="1910130" y="6096"/>
                  </a:lnTo>
                  <a:lnTo>
                    <a:pt x="2073325" y="214629"/>
                  </a:lnTo>
                  <a:lnTo>
                    <a:pt x="2073325" y="6096"/>
                  </a:lnTo>
                  <a:lnTo>
                    <a:pt x="2132253" y="6096"/>
                  </a:lnTo>
                  <a:lnTo>
                    <a:pt x="2132253" y="356362"/>
                  </a:lnTo>
                  <a:lnTo>
                    <a:pt x="2107361" y="356362"/>
                  </a:lnTo>
                  <a:lnTo>
                    <a:pt x="1939594" y="137667"/>
                  </a:lnTo>
                  <a:lnTo>
                    <a:pt x="1939594" y="351916"/>
                  </a:lnTo>
                  <a:lnTo>
                    <a:pt x="1880666" y="351916"/>
                  </a:lnTo>
                  <a:lnTo>
                    <a:pt x="1880666" y="6096"/>
                  </a:lnTo>
                  <a:close/>
                </a:path>
                <a:path w="6214745" h="357505">
                  <a:moveTo>
                    <a:pt x="1274876" y="6096"/>
                  </a:moveTo>
                  <a:lnTo>
                    <a:pt x="1342440" y="6096"/>
                  </a:lnTo>
                  <a:lnTo>
                    <a:pt x="1422323" y="239649"/>
                  </a:lnTo>
                  <a:lnTo>
                    <a:pt x="1506778" y="6096"/>
                  </a:lnTo>
                  <a:lnTo>
                    <a:pt x="1572818" y="6096"/>
                  </a:lnTo>
                  <a:lnTo>
                    <a:pt x="1437944" y="356362"/>
                  </a:lnTo>
                  <a:lnTo>
                    <a:pt x="1404162" y="356362"/>
                  </a:lnTo>
                  <a:lnTo>
                    <a:pt x="1274876" y="6096"/>
                  </a:lnTo>
                  <a:close/>
                </a:path>
                <a:path w="6214745" h="357505">
                  <a:moveTo>
                    <a:pt x="312077" y="6096"/>
                  </a:moveTo>
                  <a:lnTo>
                    <a:pt x="373405" y="6096"/>
                  </a:lnTo>
                  <a:lnTo>
                    <a:pt x="373405" y="351663"/>
                  </a:lnTo>
                  <a:lnTo>
                    <a:pt x="312077" y="351663"/>
                  </a:lnTo>
                  <a:lnTo>
                    <a:pt x="312077" y="6096"/>
                  </a:lnTo>
                  <a:close/>
                </a:path>
                <a:path w="6214745" h="357505">
                  <a:moveTo>
                    <a:pt x="5503976" y="3683"/>
                  </a:moveTo>
                  <a:lnTo>
                    <a:pt x="5571620" y="14747"/>
                  </a:lnTo>
                  <a:lnTo>
                    <a:pt x="5623737" y="48005"/>
                  </a:lnTo>
                  <a:lnTo>
                    <a:pt x="5656884" y="99441"/>
                  </a:lnTo>
                  <a:lnTo>
                    <a:pt x="5667933" y="165353"/>
                  </a:lnTo>
                  <a:lnTo>
                    <a:pt x="5662948" y="222281"/>
                  </a:lnTo>
                  <a:lnTo>
                    <a:pt x="5647990" y="268859"/>
                  </a:lnTo>
                  <a:lnTo>
                    <a:pt x="5623055" y="305085"/>
                  </a:lnTo>
                  <a:lnTo>
                    <a:pt x="5588140" y="330962"/>
                  </a:lnTo>
                  <a:lnTo>
                    <a:pt x="5543241" y="346487"/>
                  </a:lnTo>
                  <a:lnTo>
                    <a:pt x="5488355" y="351663"/>
                  </a:lnTo>
                  <a:lnTo>
                    <a:pt x="5411774" y="351663"/>
                  </a:lnTo>
                  <a:lnTo>
                    <a:pt x="5411774" y="6350"/>
                  </a:lnTo>
                  <a:lnTo>
                    <a:pt x="5445040" y="5183"/>
                  </a:lnTo>
                  <a:lnTo>
                    <a:pt x="5471496" y="4349"/>
                  </a:lnTo>
                  <a:lnTo>
                    <a:pt x="5491141" y="3849"/>
                  </a:lnTo>
                  <a:lnTo>
                    <a:pt x="5503976" y="3683"/>
                  </a:lnTo>
                  <a:close/>
                </a:path>
                <a:path w="6214745" h="357505">
                  <a:moveTo>
                    <a:pt x="1090472" y="3683"/>
                  </a:moveTo>
                  <a:lnTo>
                    <a:pt x="1158116" y="14747"/>
                  </a:lnTo>
                  <a:lnTo>
                    <a:pt x="1210233" y="48005"/>
                  </a:lnTo>
                  <a:lnTo>
                    <a:pt x="1243380" y="99441"/>
                  </a:lnTo>
                  <a:lnTo>
                    <a:pt x="1254429" y="165353"/>
                  </a:lnTo>
                  <a:lnTo>
                    <a:pt x="1249444" y="222281"/>
                  </a:lnTo>
                  <a:lnTo>
                    <a:pt x="1234486" y="268859"/>
                  </a:lnTo>
                  <a:lnTo>
                    <a:pt x="1209551" y="305085"/>
                  </a:lnTo>
                  <a:lnTo>
                    <a:pt x="1174636" y="330962"/>
                  </a:lnTo>
                  <a:lnTo>
                    <a:pt x="1129737" y="346487"/>
                  </a:lnTo>
                  <a:lnTo>
                    <a:pt x="1074851" y="351663"/>
                  </a:lnTo>
                  <a:lnTo>
                    <a:pt x="998270" y="351663"/>
                  </a:lnTo>
                  <a:lnTo>
                    <a:pt x="998270" y="6350"/>
                  </a:lnTo>
                  <a:lnTo>
                    <a:pt x="1031536" y="5183"/>
                  </a:lnTo>
                  <a:lnTo>
                    <a:pt x="1057992" y="4349"/>
                  </a:lnTo>
                  <a:lnTo>
                    <a:pt x="1077637" y="3849"/>
                  </a:lnTo>
                  <a:lnTo>
                    <a:pt x="1090472" y="3683"/>
                  </a:lnTo>
                  <a:close/>
                </a:path>
                <a:path w="6214745" h="357505">
                  <a:moveTo>
                    <a:pt x="92240" y="3683"/>
                  </a:moveTo>
                  <a:lnTo>
                    <a:pt x="159905" y="14747"/>
                  </a:lnTo>
                  <a:lnTo>
                    <a:pt x="211950" y="48005"/>
                  </a:lnTo>
                  <a:lnTo>
                    <a:pt x="245125" y="99441"/>
                  </a:lnTo>
                  <a:lnTo>
                    <a:pt x="256184" y="165353"/>
                  </a:lnTo>
                  <a:lnTo>
                    <a:pt x="251197" y="222281"/>
                  </a:lnTo>
                  <a:lnTo>
                    <a:pt x="236237" y="268859"/>
                  </a:lnTo>
                  <a:lnTo>
                    <a:pt x="211304" y="305085"/>
                  </a:lnTo>
                  <a:lnTo>
                    <a:pt x="176398" y="330962"/>
                  </a:lnTo>
                  <a:lnTo>
                    <a:pt x="131520" y="346487"/>
                  </a:lnTo>
                  <a:lnTo>
                    <a:pt x="76669" y="351663"/>
                  </a:lnTo>
                  <a:lnTo>
                    <a:pt x="0" y="351663"/>
                  </a:lnTo>
                  <a:lnTo>
                    <a:pt x="0" y="6350"/>
                  </a:lnTo>
                  <a:lnTo>
                    <a:pt x="33275" y="5183"/>
                  </a:lnTo>
                  <a:lnTo>
                    <a:pt x="59740" y="4349"/>
                  </a:lnTo>
                  <a:lnTo>
                    <a:pt x="79395" y="3849"/>
                  </a:lnTo>
                  <a:lnTo>
                    <a:pt x="92240" y="3683"/>
                  </a:lnTo>
                  <a:close/>
                </a:path>
                <a:path w="6214745" h="357505">
                  <a:moveTo>
                    <a:pt x="2557195" y="1397"/>
                  </a:moveTo>
                  <a:lnTo>
                    <a:pt x="2584119" y="1397"/>
                  </a:lnTo>
                  <a:lnTo>
                    <a:pt x="2723057" y="351663"/>
                  </a:lnTo>
                  <a:lnTo>
                    <a:pt x="2655366" y="351663"/>
                  </a:lnTo>
                  <a:lnTo>
                    <a:pt x="2630093" y="281559"/>
                  </a:lnTo>
                  <a:lnTo>
                    <a:pt x="2511729" y="281559"/>
                  </a:lnTo>
                  <a:lnTo>
                    <a:pt x="2487599" y="351663"/>
                  </a:lnTo>
                  <a:lnTo>
                    <a:pt x="2419400" y="351663"/>
                  </a:lnTo>
                  <a:lnTo>
                    <a:pt x="2557195" y="1397"/>
                  </a:lnTo>
                  <a:close/>
                </a:path>
                <a:path w="6214745" h="357505">
                  <a:moveTo>
                    <a:pt x="1677847" y="1397"/>
                  </a:moveTo>
                  <a:lnTo>
                    <a:pt x="1704771" y="1397"/>
                  </a:lnTo>
                  <a:lnTo>
                    <a:pt x="1843709" y="351663"/>
                  </a:lnTo>
                  <a:lnTo>
                    <a:pt x="1776018" y="351663"/>
                  </a:lnTo>
                  <a:lnTo>
                    <a:pt x="1750745" y="281559"/>
                  </a:lnTo>
                  <a:lnTo>
                    <a:pt x="1632381" y="281559"/>
                  </a:lnTo>
                  <a:lnTo>
                    <a:pt x="1608251" y="351663"/>
                  </a:lnTo>
                  <a:lnTo>
                    <a:pt x="1540052" y="351663"/>
                  </a:lnTo>
                  <a:lnTo>
                    <a:pt x="1677847" y="1397"/>
                  </a:lnTo>
                  <a:close/>
                </a:path>
                <a:path w="6214745" h="357505">
                  <a:moveTo>
                    <a:pt x="795451" y="1397"/>
                  </a:moveTo>
                  <a:lnTo>
                    <a:pt x="822375" y="1397"/>
                  </a:lnTo>
                  <a:lnTo>
                    <a:pt x="961313" y="351663"/>
                  </a:lnTo>
                  <a:lnTo>
                    <a:pt x="893622" y="351663"/>
                  </a:lnTo>
                  <a:lnTo>
                    <a:pt x="868349" y="281559"/>
                  </a:lnTo>
                  <a:lnTo>
                    <a:pt x="749985" y="281559"/>
                  </a:lnTo>
                  <a:lnTo>
                    <a:pt x="725868" y="351663"/>
                  </a:lnTo>
                  <a:lnTo>
                    <a:pt x="657694" y="351663"/>
                  </a:lnTo>
                  <a:lnTo>
                    <a:pt x="795451" y="1397"/>
                  </a:lnTo>
                  <a:close/>
                </a:path>
                <a:path w="6214745" h="357505">
                  <a:moveTo>
                    <a:pt x="2918510" y="126"/>
                  </a:moveTo>
                  <a:lnTo>
                    <a:pt x="2945845" y="2266"/>
                  </a:lnTo>
                  <a:lnTo>
                    <a:pt x="2971072" y="8667"/>
                  </a:lnTo>
                  <a:lnTo>
                    <a:pt x="2994180" y="19307"/>
                  </a:lnTo>
                  <a:lnTo>
                    <a:pt x="3015157" y="34162"/>
                  </a:lnTo>
                  <a:lnTo>
                    <a:pt x="2989503" y="83438"/>
                  </a:lnTo>
                  <a:lnTo>
                    <a:pt x="2983336" y="78603"/>
                  </a:lnTo>
                  <a:lnTo>
                    <a:pt x="2975692" y="73802"/>
                  </a:lnTo>
                  <a:lnTo>
                    <a:pt x="2934925" y="57118"/>
                  </a:lnTo>
                  <a:lnTo>
                    <a:pt x="2917113" y="54737"/>
                  </a:lnTo>
                  <a:lnTo>
                    <a:pt x="2892942" y="56884"/>
                  </a:lnTo>
                  <a:lnTo>
                    <a:pt x="2852695" y="74132"/>
                  </a:lnTo>
                  <a:lnTo>
                    <a:pt x="2823687" y="107997"/>
                  </a:lnTo>
                  <a:lnTo>
                    <a:pt x="2808967" y="154289"/>
                  </a:lnTo>
                  <a:lnTo>
                    <a:pt x="2807131" y="181863"/>
                  </a:lnTo>
                  <a:lnTo>
                    <a:pt x="2808941" y="208029"/>
                  </a:lnTo>
                  <a:lnTo>
                    <a:pt x="2823419" y="252122"/>
                  </a:lnTo>
                  <a:lnTo>
                    <a:pt x="2851800" y="284483"/>
                  </a:lnTo>
                  <a:lnTo>
                    <a:pt x="2891130" y="300970"/>
                  </a:lnTo>
                  <a:lnTo>
                    <a:pt x="2914700" y="303022"/>
                  </a:lnTo>
                  <a:lnTo>
                    <a:pt x="2930367" y="301902"/>
                  </a:lnTo>
                  <a:lnTo>
                    <a:pt x="2968675" y="285114"/>
                  </a:lnTo>
                  <a:lnTo>
                    <a:pt x="2968675" y="217170"/>
                  </a:lnTo>
                  <a:lnTo>
                    <a:pt x="2920796" y="217170"/>
                  </a:lnTo>
                  <a:lnTo>
                    <a:pt x="2920796" y="164846"/>
                  </a:lnTo>
                  <a:lnTo>
                    <a:pt x="3030016" y="164846"/>
                  </a:lnTo>
                  <a:lnTo>
                    <a:pt x="3030016" y="319532"/>
                  </a:lnTo>
                  <a:lnTo>
                    <a:pt x="2990083" y="341999"/>
                  </a:lnTo>
                  <a:lnTo>
                    <a:pt x="2939116" y="355012"/>
                  </a:lnTo>
                  <a:lnTo>
                    <a:pt x="2904794" y="357504"/>
                  </a:lnTo>
                  <a:lnTo>
                    <a:pt x="2869574" y="354476"/>
                  </a:lnTo>
                  <a:lnTo>
                    <a:pt x="2810658" y="330180"/>
                  </a:lnTo>
                  <a:lnTo>
                    <a:pt x="2767936" y="282529"/>
                  </a:lnTo>
                  <a:lnTo>
                    <a:pt x="2746219" y="218191"/>
                  </a:lnTo>
                  <a:lnTo>
                    <a:pt x="2743504" y="180212"/>
                  </a:lnTo>
                  <a:lnTo>
                    <a:pt x="2746459" y="142087"/>
                  </a:lnTo>
                  <a:lnTo>
                    <a:pt x="2770133" y="77075"/>
                  </a:lnTo>
                  <a:lnTo>
                    <a:pt x="2816640" y="28309"/>
                  </a:lnTo>
                  <a:lnTo>
                    <a:pt x="2880458" y="3266"/>
                  </a:lnTo>
                  <a:lnTo>
                    <a:pt x="2918510" y="126"/>
                  </a:lnTo>
                  <a:close/>
                </a:path>
                <a:path w="6214745" h="357505">
                  <a:moveTo>
                    <a:pt x="533946" y="126"/>
                  </a:moveTo>
                  <a:lnTo>
                    <a:pt x="561911" y="1531"/>
                  </a:lnTo>
                  <a:lnTo>
                    <a:pt x="585897" y="5746"/>
                  </a:lnTo>
                  <a:lnTo>
                    <a:pt x="605903" y="12771"/>
                  </a:lnTo>
                  <a:lnTo>
                    <a:pt x="621931" y="22605"/>
                  </a:lnTo>
                  <a:lnTo>
                    <a:pt x="603288" y="75437"/>
                  </a:lnTo>
                  <a:lnTo>
                    <a:pt x="586912" y="65343"/>
                  </a:lnTo>
                  <a:lnTo>
                    <a:pt x="570091" y="58118"/>
                  </a:lnTo>
                  <a:lnTo>
                    <a:pt x="552826" y="53774"/>
                  </a:lnTo>
                  <a:lnTo>
                    <a:pt x="535114" y="52324"/>
                  </a:lnTo>
                  <a:lnTo>
                    <a:pt x="525099" y="53016"/>
                  </a:lnTo>
                  <a:lnTo>
                    <a:pt x="493453" y="76390"/>
                  </a:lnTo>
                  <a:lnTo>
                    <a:pt x="490537" y="92710"/>
                  </a:lnTo>
                  <a:lnTo>
                    <a:pt x="494650" y="107711"/>
                  </a:lnTo>
                  <a:lnTo>
                    <a:pt x="506988" y="122999"/>
                  </a:lnTo>
                  <a:lnTo>
                    <a:pt x="527554" y="138572"/>
                  </a:lnTo>
                  <a:lnTo>
                    <a:pt x="556348" y="154432"/>
                  </a:lnTo>
                  <a:lnTo>
                    <a:pt x="572476" y="162742"/>
                  </a:lnTo>
                  <a:lnTo>
                    <a:pt x="586189" y="170719"/>
                  </a:lnTo>
                  <a:lnTo>
                    <a:pt x="619867" y="201168"/>
                  </a:lnTo>
                  <a:lnTo>
                    <a:pt x="635728" y="239061"/>
                  </a:lnTo>
                  <a:lnTo>
                    <a:pt x="637730" y="261365"/>
                  </a:lnTo>
                  <a:lnTo>
                    <a:pt x="635659" y="281394"/>
                  </a:lnTo>
                  <a:lnTo>
                    <a:pt x="619090" y="315926"/>
                  </a:lnTo>
                  <a:lnTo>
                    <a:pt x="586615" y="342288"/>
                  </a:lnTo>
                  <a:lnTo>
                    <a:pt x="542204" y="355814"/>
                  </a:lnTo>
                  <a:lnTo>
                    <a:pt x="515772" y="357504"/>
                  </a:lnTo>
                  <a:lnTo>
                    <a:pt x="492186" y="355955"/>
                  </a:lnTo>
                  <a:lnTo>
                    <a:pt x="469777" y="351297"/>
                  </a:lnTo>
                  <a:lnTo>
                    <a:pt x="448547" y="343521"/>
                  </a:lnTo>
                  <a:lnTo>
                    <a:pt x="428498" y="332613"/>
                  </a:lnTo>
                  <a:lnTo>
                    <a:pt x="451142" y="277622"/>
                  </a:lnTo>
                  <a:lnTo>
                    <a:pt x="469232" y="288770"/>
                  </a:lnTo>
                  <a:lnTo>
                    <a:pt x="487175" y="296703"/>
                  </a:lnTo>
                  <a:lnTo>
                    <a:pt x="504970" y="301446"/>
                  </a:lnTo>
                  <a:lnTo>
                    <a:pt x="522617" y="303022"/>
                  </a:lnTo>
                  <a:lnTo>
                    <a:pt x="546253" y="300664"/>
                  </a:lnTo>
                  <a:lnTo>
                    <a:pt x="563137" y="293592"/>
                  </a:lnTo>
                  <a:lnTo>
                    <a:pt x="573266" y="281805"/>
                  </a:lnTo>
                  <a:lnTo>
                    <a:pt x="576643" y="265302"/>
                  </a:lnTo>
                  <a:lnTo>
                    <a:pt x="575846" y="256561"/>
                  </a:lnTo>
                  <a:lnTo>
                    <a:pt x="555845" y="223333"/>
                  </a:lnTo>
                  <a:lnTo>
                    <a:pt x="511416" y="195579"/>
                  </a:lnTo>
                  <a:lnTo>
                    <a:pt x="493161" y="186102"/>
                  </a:lnTo>
                  <a:lnTo>
                    <a:pt x="478151" y="177482"/>
                  </a:lnTo>
                  <a:lnTo>
                    <a:pt x="445658" y="148764"/>
                  </a:lnTo>
                  <a:lnTo>
                    <a:pt x="429673" y="103616"/>
                  </a:lnTo>
                  <a:lnTo>
                    <a:pt x="429209" y="93090"/>
                  </a:lnTo>
                  <a:lnTo>
                    <a:pt x="431043" y="73923"/>
                  </a:lnTo>
                  <a:lnTo>
                    <a:pt x="458571" y="26542"/>
                  </a:lnTo>
                  <a:lnTo>
                    <a:pt x="492101" y="6762"/>
                  </a:lnTo>
                  <a:lnTo>
                    <a:pt x="511983" y="1789"/>
                  </a:lnTo>
                  <a:lnTo>
                    <a:pt x="533946" y="126"/>
                  </a:lnTo>
                  <a:close/>
                </a:path>
                <a:path w="6214745" h="357505">
                  <a:moveTo>
                    <a:pt x="5204002" y="0"/>
                  </a:moveTo>
                  <a:lnTo>
                    <a:pt x="5269725" y="11541"/>
                  </a:lnTo>
                  <a:lnTo>
                    <a:pt x="5317921" y="46227"/>
                  </a:lnTo>
                  <a:lnTo>
                    <a:pt x="5347465" y="101726"/>
                  </a:lnTo>
                  <a:lnTo>
                    <a:pt x="5357291" y="175895"/>
                  </a:lnTo>
                  <a:lnTo>
                    <a:pt x="5354720" y="215542"/>
                  </a:lnTo>
                  <a:lnTo>
                    <a:pt x="5334146" y="281836"/>
                  </a:lnTo>
                  <a:lnTo>
                    <a:pt x="5293404" y="329965"/>
                  </a:lnTo>
                  <a:lnTo>
                    <a:pt x="5234972" y="354453"/>
                  </a:lnTo>
                  <a:lnTo>
                    <a:pt x="5199303" y="357504"/>
                  </a:lnTo>
                  <a:lnTo>
                    <a:pt x="5166488" y="354478"/>
                  </a:lnTo>
                  <a:lnTo>
                    <a:pt x="5113096" y="330233"/>
                  </a:lnTo>
                  <a:lnTo>
                    <a:pt x="5076254" y="282461"/>
                  </a:lnTo>
                  <a:lnTo>
                    <a:pt x="5057724" y="215925"/>
                  </a:lnTo>
                  <a:lnTo>
                    <a:pt x="5055412" y="175895"/>
                  </a:lnTo>
                  <a:lnTo>
                    <a:pt x="5057936" y="140440"/>
                  </a:lnTo>
                  <a:lnTo>
                    <a:pt x="5078129" y="78007"/>
                  </a:lnTo>
                  <a:lnTo>
                    <a:pt x="5117759" y="28717"/>
                  </a:lnTo>
                  <a:lnTo>
                    <a:pt x="5171826" y="3190"/>
                  </a:lnTo>
                  <a:lnTo>
                    <a:pt x="5204002" y="0"/>
                  </a:lnTo>
                  <a:close/>
                </a:path>
                <a:path w="6214745" h="357505">
                  <a:moveTo>
                    <a:pt x="3632758" y="0"/>
                  </a:moveTo>
                  <a:lnTo>
                    <a:pt x="3698481" y="11541"/>
                  </a:lnTo>
                  <a:lnTo>
                    <a:pt x="3746677" y="46227"/>
                  </a:lnTo>
                  <a:lnTo>
                    <a:pt x="3776221" y="101726"/>
                  </a:lnTo>
                  <a:lnTo>
                    <a:pt x="3786047" y="175895"/>
                  </a:lnTo>
                  <a:lnTo>
                    <a:pt x="3783476" y="215542"/>
                  </a:lnTo>
                  <a:lnTo>
                    <a:pt x="3762902" y="281836"/>
                  </a:lnTo>
                  <a:lnTo>
                    <a:pt x="3722160" y="329965"/>
                  </a:lnTo>
                  <a:lnTo>
                    <a:pt x="3663728" y="354453"/>
                  </a:lnTo>
                  <a:lnTo>
                    <a:pt x="3628059" y="357504"/>
                  </a:lnTo>
                  <a:lnTo>
                    <a:pt x="3595244" y="354478"/>
                  </a:lnTo>
                  <a:lnTo>
                    <a:pt x="3541852" y="330233"/>
                  </a:lnTo>
                  <a:lnTo>
                    <a:pt x="3505010" y="282461"/>
                  </a:lnTo>
                  <a:lnTo>
                    <a:pt x="3486480" y="215925"/>
                  </a:lnTo>
                  <a:lnTo>
                    <a:pt x="3484168" y="175895"/>
                  </a:lnTo>
                  <a:lnTo>
                    <a:pt x="3486692" y="140440"/>
                  </a:lnTo>
                  <a:lnTo>
                    <a:pt x="3506885" y="78007"/>
                  </a:lnTo>
                  <a:lnTo>
                    <a:pt x="3546515" y="28717"/>
                  </a:lnTo>
                  <a:lnTo>
                    <a:pt x="3600582" y="3190"/>
                  </a:lnTo>
                  <a:lnTo>
                    <a:pt x="3632758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35940" y="1556740"/>
            <a:ext cx="7027545" cy="3373359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385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50" dirty="0">
                <a:latin typeface="+mj-lt"/>
                <a:cs typeface="Trebuchet MS"/>
              </a:rPr>
              <a:t>Very </a:t>
            </a:r>
            <a:r>
              <a:rPr sz="2000" dirty="0">
                <a:latin typeface="+mj-lt"/>
                <a:cs typeface="Trebuchet MS"/>
              </a:rPr>
              <a:t>rigid </a:t>
            </a:r>
            <a:r>
              <a:rPr sz="2000" spc="-5" dirty="0">
                <a:latin typeface="+mj-lt"/>
                <a:cs typeface="Trebuchet MS"/>
              </a:rPr>
              <a:t>and </a:t>
            </a:r>
            <a:r>
              <a:rPr sz="2000" dirty="0">
                <a:latin typeface="+mj-lt"/>
                <a:cs typeface="Trebuchet MS"/>
              </a:rPr>
              <a:t>least</a:t>
            </a:r>
            <a:r>
              <a:rPr sz="2000" spc="-5" dirty="0">
                <a:latin typeface="+mj-lt"/>
                <a:cs typeface="Trebuchet MS"/>
              </a:rPr>
              <a:t> </a:t>
            </a:r>
            <a:r>
              <a:rPr sz="2000" dirty="0">
                <a:latin typeface="+mj-lt"/>
                <a:cs typeface="Trebuchet MS"/>
              </a:rPr>
              <a:t>flexible.</a:t>
            </a:r>
            <a:endParaRPr sz="2000">
              <a:latin typeface="+mj-lt"/>
              <a:cs typeface="Trebuchet MS"/>
            </a:endParaRPr>
          </a:p>
          <a:p>
            <a:pPr marL="287020" marR="579120" indent="-274955">
              <a:lnSpc>
                <a:spcPts val="2810"/>
              </a:lnSpc>
              <a:spcBef>
                <a:spcPts val="640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5" dirty="0">
                <a:latin typeface="+mj-lt"/>
                <a:cs typeface="Trebuchet MS"/>
              </a:rPr>
              <a:t>Software is developed during the  implementation </a:t>
            </a:r>
            <a:r>
              <a:rPr sz="2000" dirty="0">
                <a:latin typeface="+mj-lt"/>
                <a:cs typeface="Trebuchet MS"/>
              </a:rPr>
              <a:t>phase, so no </a:t>
            </a:r>
            <a:r>
              <a:rPr sz="2000" spc="-5" dirty="0">
                <a:latin typeface="+mj-lt"/>
                <a:cs typeface="Trebuchet MS"/>
              </a:rPr>
              <a:t>early  prototypes </a:t>
            </a:r>
            <a:r>
              <a:rPr sz="2000" dirty="0">
                <a:latin typeface="+mj-lt"/>
                <a:cs typeface="Trebuchet MS"/>
              </a:rPr>
              <a:t>of </a:t>
            </a:r>
            <a:r>
              <a:rPr sz="2000" spc="-5" dirty="0">
                <a:latin typeface="+mj-lt"/>
                <a:cs typeface="Trebuchet MS"/>
              </a:rPr>
              <a:t>the software are</a:t>
            </a:r>
            <a:r>
              <a:rPr sz="2000" spc="-45" dirty="0">
                <a:latin typeface="+mj-lt"/>
                <a:cs typeface="Trebuchet MS"/>
              </a:rPr>
              <a:t> </a:t>
            </a:r>
            <a:r>
              <a:rPr sz="2000" spc="-5" dirty="0">
                <a:latin typeface="+mj-lt"/>
                <a:cs typeface="Trebuchet MS"/>
              </a:rPr>
              <a:t>produced.</a:t>
            </a:r>
            <a:endParaRPr sz="2000">
              <a:latin typeface="+mj-lt"/>
              <a:cs typeface="Trebuchet MS"/>
            </a:endParaRPr>
          </a:p>
          <a:p>
            <a:pPr marL="287020" marR="389890" indent="-274955">
              <a:lnSpc>
                <a:spcPts val="2810"/>
              </a:lnSpc>
              <a:spcBef>
                <a:spcPts val="595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5" dirty="0">
                <a:latin typeface="+mj-lt"/>
                <a:cs typeface="Trebuchet MS"/>
              </a:rPr>
              <a:t>If </a:t>
            </a:r>
            <a:r>
              <a:rPr sz="2000" dirty="0">
                <a:latin typeface="+mj-lt"/>
                <a:cs typeface="Trebuchet MS"/>
              </a:rPr>
              <a:t>any </a:t>
            </a:r>
            <a:r>
              <a:rPr sz="2000" spc="-5" dirty="0">
                <a:latin typeface="+mj-lt"/>
                <a:cs typeface="Trebuchet MS"/>
              </a:rPr>
              <a:t>changes happen in </a:t>
            </a:r>
            <a:r>
              <a:rPr sz="2000" spc="-50" dirty="0">
                <a:latin typeface="+mj-lt"/>
                <a:cs typeface="Trebuchet MS"/>
              </a:rPr>
              <a:t>midway, </a:t>
            </a:r>
            <a:r>
              <a:rPr sz="2000" spc="-5" dirty="0">
                <a:latin typeface="+mj-lt"/>
                <a:cs typeface="Trebuchet MS"/>
              </a:rPr>
              <a:t>then </a:t>
            </a:r>
            <a:r>
              <a:rPr sz="2000" spc="-170" dirty="0">
                <a:latin typeface="+mj-lt"/>
                <a:cs typeface="Trebuchet MS"/>
              </a:rPr>
              <a:t>the  </a:t>
            </a:r>
            <a:r>
              <a:rPr sz="2000" spc="-5" dirty="0">
                <a:latin typeface="+mj-lt"/>
                <a:cs typeface="Trebuchet MS"/>
              </a:rPr>
              <a:t>test documents along with requirement  documents has to be</a:t>
            </a:r>
            <a:r>
              <a:rPr sz="2000" spc="-20" dirty="0">
                <a:latin typeface="+mj-lt"/>
                <a:cs typeface="Trebuchet MS"/>
              </a:rPr>
              <a:t> </a:t>
            </a:r>
            <a:r>
              <a:rPr sz="2000" spc="-5" dirty="0">
                <a:latin typeface="+mj-lt"/>
                <a:cs typeface="Trebuchet MS"/>
              </a:rPr>
              <a:t>updated.</a:t>
            </a:r>
            <a:endParaRPr sz="2000">
              <a:latin typeface="+mj-lt"/>
              <a:cs typeface="Trebuchet MS"/>
            </a:endParaRPr>
          </a:p>
          <a:p>
            <a:pPr marL="287020" marR="271145" indent="-274955">
              <a:lnSpc>
                <a:spcPts val="2810"/>
              </a:lnSpc>
              <a:spcBef>
                <a:spcPts val="595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5" dirty="0">
                <a:latin typeface="+mj-lt"/>
                <a:cs typeface="Trebuchet MS"/>
              </a:rPr>
              <a:t>High confidence of customer is required </a:t>
            </a:r>
            <a:r>
              <a:rPr sz="2000" spc="-165" dirty="0">
                <a:latin typeface="+mj-lt"/>
                <a:cs typeface="Trebuchet MS"/>
              </a:rPr>
              <a:t>for  </a:t>
            </a:r>
            <a:r>
              <a:rPr sz="2000" spc="-5" dirty="0">
                <a:latin typeface="+mj-lt"/>
                <a:cs typeface="Trebuchet MS"/>
              </a:rPr>
              <a:t>choosing the </a:t>
            </a:r>
            <a:r>
              <a:rPr sz="2000" dirty="0">
                <a:latin typeface="+mj-lt"/>
                <a:cs typeface="Trebuchet MS"/>
              </a:rPr>
              <a:t>V-Shaped </a:t>
            </a:r>
            <a:r>
              <a:rPr sz="2000" spc="-5" dirty="0">
                <a:latin typeface="+mj-lt"/>
                <a:cs typeface="Trebuchet MS"/>
              </a:rPr>
              <a:t>model</a:t>
            </a:r>
            <a:r>
              <a:rPr sz="2000" spc="-35" dirty="0">
                <a:latin typeface="+mj-lt"/>
                <a:cs typeface="Trebuchet MS"/>
              </a:rPr>
              <a:t> </a:t>
            </a:r>
            <a:r>
              <a:rPr sz="2000" spc="-5" dirty="0">
                <a:latin typeface="+mj-lt"/>
                <a:cs typeface="Trebuchet MS"/>
              </a:rPr>
              <a:t>approach.</a:t>
            </a:r>
            <a:endParaRPr sz="2000">
              <a:latin typeface="+mj-lt"/>
              <a:cs typeface="Trebuchet MS"/>
            </a:endParaRPr>
          </a:p>
          <a:p>
            <a:pPr marL="287020" marR="5080" indent="-274955">
              <a:lnSpc>
                <a:spcPct val="90000"/>
              </a:lnSpc>
              <a:spcBef>
                <a:spcPts val="560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dirty="0">
                <a:latin typeface="+mj-lt"/>
                <a:cs typeface="Trebuchet MS"/>
              </a:rPr>
              <a:t>Since, </a:t>
            </a:r>
            <a:r>
              <a:rPr sz="2000" spc="-5" dirty="0">
                <a:latin typeface="+mj-lt"/>
                <a:cs typeface="Trebuchet MS"/>
              </a:rPr>
              <a:t>no prototypes are produced, there is </a:t>
            </a:r>
            <a:r>
              <a:rPr sz="2000" spc="-505" dirty="0">
                <a:latin typeface="+mj-lt"/>
                <a:cs typeface="Trebuchet MS"/>
              </a:rPr>
              <a:t>a  </a:t>
            </a:r>
            <a:r>
              <a:rPr sz="2000" dirty="0">
                <a:latin typeface="+mj-lt"/>
                <a:cs typeface="Trebuchet MS"/>
              </a:rPr>
              <a:t>very </a:t>
            </a:r>
            <a:r>
              <a:rPr sz="2000" spc="-5" dirty="0">
                <a:latin typeface="+mj-lt"/>
                <a:cs typeface="Trebuchet MS"/>
              </a:rPr>
              <a:t>high </a:t>
            </a:r>
            <a:r>
              <a:rPr sz="2000" dirty="0">
                <a:latin typeface="+mj-lt"/>
                <a:cs typeface="Trebuchet MS"/>
              </a:rPr>
              <a:t>risk </a:t>
            </a:r>
            <a:r>
              <a:rPr sz="2000" spc="-5" dirty="0">
                <a:latin typeface="+mj-lt"/>
                <a:cs typeface="Trebuchet MS"/>
              </a:rPr>
              <a:t>involved </a:t>
            </a:r>
            <a:r>
              <a:rPr sz="2000" dirty="0">
                <a:latin typeface="+mj-lt"/>
                <a:cs typeface="Trebuchet MS"/>
              </a:rPr>
              <a:t>in </a:t>
            </a:r>
            <a:r>
              <a:rPr sz="2000" spc="-5" dirty="0">
                <a:latin typeface="+mj-lt"/>
                <a:cs typeface="Trebuchet MS"/>
              </a:rPr>
              <a:t>meeting customer  expectations.</a:t>
            </a:r>
            <a:endParaRPr sz="2000">
              <a:latin typeface="+mj-lt"/>
              <a:cs typeface="Trebuchet MS"/>
            </a:endParaRPr>
          </a:p>
        </p:txBody>
      </p:sp>
      <p:pic>
        <p:nvPicPr>
          <p:cNvPr id="21506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500166" cy="85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307340" y="428604"/>
            <a:ext cx="7535545" cy="30553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8905" indent="-116839">
              <a:lnSpc>
                <a:spcPct val="100000"/>
              </a:lnSpc>
              <a:spcBef>
                <a:spcPts val="105"/>
              </a:spcBef>
              <a:buSzPct val="96153"/>
              <a:tabLst>
                <a:tab pos="129539" algn="l"/>
              </a:tabLst>
            </a:pPr>
            <a:r>
              <a:rPr lang="en-IN" sz="3600" spc="-5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Trebuchet MS"/>
              </a:rPr>
              <a:t>            </a:t>
            </a:r>
            <a:r>
              <a:rPr lang="en-IN" sz="36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rebuchet MS"/>
              </a:rPr>
              <a:t>INCREMENTAL MODEL</a:t>
            </a:r>
          </a:p>
          <a:p>
            <a:pPr marL="128905" indent="-116839">
              <a:lnSpc>
                <a:spcPct val="100000"/>
              </a:lnSpc>
              <a:spcBef>
                <a:spcPts val="105"/>
              </a:spcBef>
              <a:buSzPct val="96153"/>
              <a:tabLst>
                <a:tab pos="129539" algn="l"/>
              </a:tabLst>
            </a:pPr>
            <a:endParaRPr lang="en-IN" sz="2000" spc="-5" dirty="0" smtClean="0">
              <a:latin typeface="+mj-lt"/>
              <a:cs typeface="Trebuchet MS"/>
            </a:endParaRPr>
          </a:p>
          <a:p>
            <a:pPr marL="128905" indent="-116839">
              <a:lnSpc>
                <a:spcPct val="100000"/>
              </a:lnSpc>
              <a:spcBef>
                <a:spcPts val="105"/>
              </a:spcBef>
              <a:buSzPct val="96153"/>
              <a:buFont typeface="Arial" pitchFamily="34" charset="0"/>
              <a:buChar char="•"/>
              <a:tabLst>
                <a:tab pos="129539" algn="l"/>
              </a:tabLst>
            </a:pPr>
            <a:r>
              <a:rPr lang="en-IN" sz="2000" spc="-5" dirty="0" smtClean="0">
                <a:latin typeface="+mj-lt"/>
                <a:cs typeface="Trebuchet MS"/>
              </a:rPr>
              <a:t>W</a:t>
            </a:r>
            <a:r>
              <a:rPr sz="2000" spc="-5" smtClean="0">
                <a:latin typeface="+mj-lt"/>
                <a:cs typeface="Trebuchet MS"/>
              </a:rPr>
              <a:t>hole requirement various</a:t>
            </a:r>
            <a:r>
              <a:rPr sz="2000" spc="120" smtClean="0">
                <a:latin typeface="+mj-lt"/>
                <a:cs typeface="Trebuchet MS"/>
              </a:rPr>
              <a:t> </a:t>
            </a:r>
            <a:r>
              <a:rPr sz="2000" spc="-5" smtClean="0">
                <a:latin typeface="+mj-lt"/>
                <a:cs typeface="Trebuchet MS"/>
              </a:rPr>
              <a:t>builds.</a:t>
            </a:r>
            <a:endParaRPr sz="2000" smtClean="0">
              <a:latin typeface="+mj-lt"/>
              <a:cs typeface="Trebuchet MS"/>
            </a:endParaRPr>
          </a:p>
          <a:p>
            <a:pPr marL="128905" indent="-116839">
              <a:lnSpc>
                <a:spcPct val="100000"/>
              </a:lnSpc>
              <a:buSzPct val="96153"/>
              <a:buFont typeface="Arial"/>
              <a:buChar char="•"/>
              <a:tabLst>
                <a:tab pos="129539" algn="l"/>
              </a:tabLst>
            </a:pPr>
            <a:r>
              <a:rPr sz="2000" spc="-5" smtClean="0">
                <a:latin typeface="+mj-lt"/>
                <a:cs typeface="Trebuchet MS"/>
              </a:rPr>
              <a:t>Cycles </a:t>
            </a:r>
            <a:r>
              <a:rPr sz="2000" spc="-50" smtClean="0">
                <a:latin typeface="+mj-lt"/>
                <a:cs typeface="Trebuchet MS"/>
              </a:rPr>
              <a:t>smaller, </a:t>
            </a:r>
            <a:r>
              <a:rPr sz="2000" spc="-5" smtClean="0">
                <a:latin typeface="+mj-lt"/>
                <a:cs typeface="Trebuchet MS"/>
              </a:rPr>
              <a:t>more easily managed</a:t>
            </a:r>
            <a:r>
              <a:rPr sz="2000" spc="130" smtClean="0">
                <a:latin typeface="+mj-lt"/>
                <a:cs typeface="Trebuchet MS"/>
              </a:rPr>
              <a:t> </a:t>
            </a:r>
            <a:r>
              <a:rPr sz="2000" spc="-5" smtClean="0">
                <a:latin typeface="+mj-lt"/>
                <a:cs typeface="Trebuchet MS"/>
              </a:rPr>
              <a:t>modules.</a:t>
            </a:r>
            <a:endParaRPr sz="2000" smtClean="0">
              <a:latin typeface="+mj-lt"/>
              <a:cs typeface="Trebuchet MS"/>
            </a:endParaRPr>
          </a:p>
          <a:p>
            <a:pPr marL="128905" indent="-116839">
              <a:lnSpc>
                <a:spcPct val="100000"/>
              </a:lnSpc>
              <a:buSzPct val="96153"/>
              <a:buFont typeface="Arial"/>
              <a:buChar char="•"/>
              <a:tabLst>
                <a:tab pos="129539" algn="l"/>
              </a:tabLst>
            </a:pPr>
            <a:r>
              <a:rPr sz="2000" smtClean="0">
                <a:latin typeface="+mj-lt"/>
                <a:cs typeface="Trebuchet MS"/>
              </a:rPr>
              <a:t>Each </a:t>
            </a:r>
            <a:r>
              <a:rPr sz="2000" spc="-5" smtClean="0">
                <a:latin typeface="+mj-lt"/>
                <a:cs typeface="Trebuchet MS"/>
              </a:rPr>
              <a:t>module </a:t>
            </a:r>
            <a:r>
              <a:rPr sz="2000" spc="5" smtClean="0">
                <a:latin typeface="+mj-lt"/>
                <a:cs typeface="Times New Roman"/>
              </a:rPr>
              <a:t> </a:t>
            </a:r>
            <a:r>
              <a:rPr sz="2000" spc="-5" smtClean="0">
                <a:latin typeface="+mj-lt"/>
                <a:cs typeface="Trebuchet MS"/>
              </a:rPr>
              <a:t>phases </a:t>
            </a:r>
            <a:r>
              <a:rPr sz="2000" smtClean="0">
                <a:latin typeface="+mj-lt"/>
                <a:cs typeface="Trebuchet MS"/>
              </a:rPr>
              <a:t>(req, </a:t>
            </a:r>
            <a:r>
              <a:rPr sz="2000" spc="-5" smtClean="0">
                <a:latin typeface="+mj-lt"/>
                <a:cs typeface="Trebuchet MS"/>
              </a:rPr>
              <a:t>design, </a:t>
            </a:r>
            <a:r>
              <a:rPr sz="2000" smtClean="0">
                <a:latin typeface="+mj-lt"/>
                <a:cs typeface="Trebuchet MS"/>
              </a:rPr>
              <a:t>imp and</a:t>
            </a:r>
            <a:r>
              <a:rPr sz="2000" spc="55" smtClean="0">
                <a:solidFill>
                  <a:srgbClr val="6B9F24"/>
                </a:solidFill>
                <a:latin typeface="+mj-lt"/>
                <a:cs typeface="Trebuchet MS"/>
              </a:rPr>
              <a:t> </a:t>
            </a:r>
            <a:r>
              <a:rPr sz="2000" u="heavy" spc="-5" smtClean="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+mj-lt"/>
                <a:cs typeface="Trebuchet MS"/>
                <a:hlinkClick r:id="rId2"/>
              </a:rPr>
              <a:t>testing</a:t>
            </a:r>
            <a:r>
              <a:rPr sz="2000" spc="-5" smtClean="0">
                <a:latin typeface="+mj-lt"/>
                <a:cs typeface="Trebuchet MS"/>
              </a:rPr>
              <a:t>)</a:t>
            </a:r>
            <a:endParaRPr sz="2000" smtClean="0">
              <a:latin typeface="+mj-lt"/>
              <a:cs typeface="Trebuchet MS"/>
            </a:endParaRPr>
          </a:p>
          <a:p>
            <a:pPr marL="12700" marR="592455">
              <a:lnSpc>
                <a:spcPct val="100000"/>
              </a:lnSpc>
              <a:buSzPct val="96153"/>
              <a:buFont typeface="Arial"/>
              <a:buChar char="•"/>
              <a:tabLst>
                <a:tab pos="129539" algn="l"/>
              </a:tabLst>
            </a:pPr>
            <a:r>
              <a:rPr sz="2000" smtClean="0">
                <a:latin typeface="+mj-lt"/>
                <a:cs typeface="Trebuchet MS"/>
              </a:rPr>
              <a:t>First </a:t>
            </a:r>
            <a:r>
              <a:rPr sz="2000" spc="-5" smtClean="0">
                <a:latin typeface="+mj-lt"/>
                <a:cs typeface="Trebuchet MS"/>
              </a:rPr>
              <a:t>module </a:t>
            </a:r>
            <a:r>
              <a:rPr sz="2000" smtClean="0">
                <a:latin typeface="+mj-lt"/>
                <a:cs typeface="Times New Roman"/>
              </a:rPr>
              <a:t> </a:t>
            </a:r>
            <a:r>
              <a:rPr sz="2000" spc="-5" smtClean="0">
                <a:latin typeface="+mj-lt"/>
                <a:cs typeface="Trebuchet MS"/>
              </a:rPr>
              <a:t>working version </a:t>
            </a:r>
            <a:r>
              <a:rPr sz="2000" smtClean="0">
                <a:latin typeface="+mj-lt"/>
                <a:cs typeface="Trebuchet MS"/>
              </a:rPr>
              <a:t>of </a:t>
            </a:r>
            <a:r>
              <a:rPr sz="2000" spc="-5" smtClean="0">
                <a:latin typeface="+mj-lt"/>
                <a:cs typeface="Trebuchet MS"/>
              </a:rPr>
              <a:t>software</a:t>
            </a:r>
            <a:r>
              <a:rPr sz="2000" spc="-5" smtClean="0">
                <a:latin typeface="+mj-lt"/>
                <a:cs typeface="Wingdings"/>
              </a:rPr>
              <a:t></a:t>
            </a:r>
            <a:r>
              <a:rPr sz="2000" spc="-5" smtClean="0">
                <a:latin typeface="+mj-lt"/>
                <a:cs typeface="Times New Roman"/>
              </a:rPr>
              <a:t> </a:t>
            </a:r>
            <a:r>
              <a:rPr sz="2000" spc="-5" smtClean="0">
                <a:latin typeface="+mj-lt"/>
                <a:cs typeface="Trebuchet MS"/>
              </a:rPr>
              <a:t>working software early </a:t>
            </a:r>
            <a:r>
              <a:rPr sz="2000" spc="-10" smtClean="0">
                <a:latin typeface="+mj-lt"/>
                <a:cs typeface="Trebuchet MS"/>
              </a:rPr>
              <a:t>on </a:t>
            </a:r>
            <a:r>
              <a:rPr sz="2000" spc="-5" smtClean="0">
                <a:latin typeface="+mj-lt"/>
                <a:cs typeface="Trebuchet MS"/>
              </a:rPr>
              <a:t>during the</a:t>
            </a:r>
            <a:r>
              <a:rPr sz="2000" spc="5" smtClean="0">
                <a:latin typeface="+mj-lt"/>
                <a:cs typeface="Trebuchet MS"/>
              </a:rPr>
              <a:t> </a:t>
            </a:r>
            <a:r>
              <a:rPr sz="2000" smtClean="0">
                <a:latin typeface="+mj-lt"/>
                <a:cs typeface="Trebuchet MS"/>
              </a:rPr>
              <a:t>SDLC.</a:t>
            </a:r>
          </a:p>
          <a:p>
            <a:pPr marL="12700" marR="5080">
              <a:lnSpc>
                <a:spcPct val="100000"/>
              </a:lnSpc>
              <a:buSzPct val="96153"/>
              <a:buFont typeface="Arial"/>
              <a:buChar char="•"/>
              <a:tabLst>
                <a:tab pos="129539" algn="l"/>
              </a:tabLst>
            </a:pPr>
            <a:r>
              <a:rPr sz="2000" smtClean="0">
                <a:latin typeface="+mj-lt"/>
                <a:cs typeface="Trebuchet MS"/>
              </a:rPr>
              <a:t>subsequent release </a:t>
            </a:r>
            <a:r>
              <a:rPr sz="2000" spc="-5" smtClean="0">
                <a:latin typeface="+mj-lt"/>
                <a:cs typeface="Trebuchet MS"/>
              </a:rPr>
              <a:t>(module) </a:t>
            </a:r>
            <a:r>
              <a:rPr sz="2000" smtClean="0">
                <a:latin typeface="+mj-lt"/>
                <a:cs typeface="Trebuchet MS"/>
              </a:rPr>
              <a:t>adds function to </a:t>
            </a:r>
            <a:r>
              <a:rPr sz="2000" spc="-5" smtClean="0">
                <a:latin typeface="+mj-lt"/>
                <a:cs typeface="Trebuchet MS"/>
              </a:rPr>
              <a:t>the  previous</a:t>
            </a:r>
            <a:r>
              <a:rPr sz="2000" spc="-10" smtClean="0">
                <a:latin typeface="+mj-lt"/>
                <a:cs typeface="Trebuchet MS"/>
              </a:rPr>
              <a:t> </a:t>
            </a:r>
            <a:r>
              <a:rPr sz="2000" smtClean="0">
                <a:latin typeface="+mj-lt"/>
                <a:cs typeface="Trebuchet MS"/>
              </a:rPr>
              <a:t>release.</a:t>
            </a:r>
          </a:p>
          <a:p>
            <a:pPr marL="12700" marR="743585">
              <a:lnSpc>
                <a:spcPct val="100000"/>
              </a:lnSpc>
              <a:spcBef>
                <a:spcPts val="5"/>
              </a:spcBef>
              <a:buSzPct val="96153"/>
              <a:buFont typeface="Arial"/>
              <a:buChar char="•"/>
              <a:tabLst>
                <a:tab pos="129539" algn="l"/>
              </a:tabLst>
            </a:pPr>
            <a:r>
              <a:rPr sz="2000" spc="-5" smtClean="0">
                <a:latin typeface="+mj-lt"/>
                <a:cs typeface="Trebuchet MS"/>
              </a:rPr>
              <a:t>process continues till the complete </a:t>
            </a:r>
            <a:r>
              <a:rPr sz="2000" smtClean="0">
                <a:latin typeface="+mj-lt"/>
                <a:cs typeface="Trebuchet MS"/>
              </a:rPr>
              <a:t>system </a:t>
            </a:r>
            <a:r>
              <a:rPr sz="2000" spc="-5" smtClean="0">
                <a:latin typeface="+mj-lt"/>
                <a:cs typeface="Trebuchet MS"/>
              </a:rPr>
              <a:t>is  achieved.</a:t>
            </a:r>
            <a:endParaRPr sz="2000">
              <a:latin typeface="+mj-lt"/>
              <a:cs typeface="Trebuchet MS"/>
            </a:endParaRPr>
          </a:p>
        </p:txBody>
      </p:sp>
      <p:pic>
        <p:nvPicPr>
          <p:cNvPr id="22530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85852" cy="1000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57290" y="428604"/>
            <a:ext cx="5643602" cy="321310"/>
            <a:chOff x="503085" y="530987"/>
            <a:chExt cx="6176645" cy="321310"/>
          </a:xfrm>
        </p:grpSpPr>
        <p:sp>
          <p:nvSpPr>
            <p:cNvPr id="3" name="object 3"/>
            <p:cNvSpPr/>
            <p:nvPr/>
          </p:nvSpPr>
          <p:spPr>
            <a:xfrm>
              <a:off x="503974" y="531876"/>
              <a:ext cx="6174447" cy="3191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1903" y="627380"/>
              <a:ext cx="5751195" cy="114300"/>
            </a:xfrm>
            <a:custGeom>
              <a:avLst/>
              <a:gdLst/>
              <a:ahLst/>
              <a:cxnLst/>
              <a:rect l="l" t="t" r="r" b="b"/>
              <a:pathLst>
                <a:path w="5751195" h="114300">
                  <a:moveTo>
                    <a:pt x="5713933" y="0"/>
                  </a:moveTo>
                  <a:lnTo>
                    <a:pt x="5676849" y="114046"/>
                  </a:lnTo>
                  <a:lnTo>
                    <a:pt x="5751017" y="114046"/>
                  </a:lnTo>
                  <a:lnTo>
                    <a:pt x="5713933" y="0"/>
                  </a:lnTo>
                  <a:close/>
                </a:path>
                <a:path w="5751195" h="114300">
                  <a:moveTo>
                    <a:pt x="1606753" y="0"/>
                  </a:moveTo>
                  <a:lnTo>
                    <a:pt x="1569669" y="114046"/>
                  </a:lnTo>
                  <a:lnTo>
                    <a:pt x="1643837" y="114046"/>
                  </a:lnTo>
                  <a:lnTo>
                    <a:pt x="1606753" y="0"/>
                  </a:lnTo>
                  <a:close/>
                </a:path>
                <a:path w="5751195" h="114300">
                  <a:moveTo>
                    <a:pt x="823417" y="0"/>
                  </a:moveTo>
                  <a:lnTo>
                    <a:pt x="786333" y="114046"/>
                  </a:lnTo>
                  <a:lnTo>
                    <a:pt x="860501" y="114046"/>
                  </a:lnTo>
                  <a:lnTo>
                    <a:pt x="823417" y="0"/>
                  </a:lnTo>
                  <a:close/>
                </a:path>
                <a:path w="5751195" h="114300">
                  <a:moveTo>
                    <a:pt x="37058" y="0"/>
                  </a:moveTo>
                  <a:lnTo>
                    <a:pt x="0" y="114046"/>
                  </a:lnTo>
                  <a:lnTo>
                    <a:pt x="74117" y="114046"/>
                  </a:lnTo>
                  <a:lnTo>
                    <a:pt x="37058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1174" y="582930"/>
              <a:ext cx="118859" cy="21513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80838" y="582803"/>
              <a:ext cx="91186" cy="899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08222" y="579628"/>
              <a:ext cx="157606" cy="22364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3974" y="531876"/>
              <a:ext cx="6174740" cy="319405"/>
            </a:xfrm>
            <a:custGeom>
              <a:avLst/>
              <a:gdLst/>
              <a:ahLst/>
              <a:cxnLst/>
              <a:rect l="l" t="t" r="r" b="b"/>
              <a:pathLst>
                <a:path w="6174740" h="319405">
                  <a:moveTo>
                    <a:pt x="5980264" y="5461"/>
                  </a:moveTo>
                  <a:lnTo>
                    <a:pt x="6035001" y="5461"/>
                  </a:lnTo>
                  <a:lnTo>
                    <a:pt x="6035001" y="265302"/>
                  </a:lnTo>
                  <a:lnTo>
                    <a:pt x="6174447" y="265302"/>
                  </a:lnTo>
                  <a:lnTo>
                    <a:pt x="6174447" y="313944"/>
                  </a:lnTo>
                  <a:lnTo>
                    <a:pt x="5980264" y="313944"/>
                  </a:lnTo>
                  <a:lnTo>
                    <a:pt x="5980264" y="5461"/>
                  </a:lnTo>
                  <a:close/>
                </a:path>
                <a:path w="6174740" h="319405">
                  <a:moveTo>
                    <a:pt x="5457532" y="5461"/>
                  </a:moveTo>
                  <a:lnTo>
                    <a:pt x="5713056" y="5461"/>
                  </a:lnTo>
                  <a:lnTo>
                    <a:pt x="5713056" y="54101"/>
                  </a:lnTo>
                  <a:lnTo>
                    <a:pt x="5610440" y="54101"/>
                  </a:lnTo>
                  <a:lnTo>
                    <a:pt x="5610440" y="313944"/>
                  </a:lnTo>
                  <a:lnTo>
                    <a:pt x="5555703" y="313944"/>
                  </a:lnTo>
                  <a:lnTo>
                    <a:pt x="5555703" y="54101"/>
                  </a:lnTo>
                  <a:lnTo>
                    <a:pt x="5457532" y="54101"/>
                  </a:lnTo>
                  <a:lnTo>
                    <a:pt x="5457532" y="5461"/>
                  </a:lnTo>
                  <a:close/>
                </a:path>
                <a:path w="6174740" h="319405">
                  <a:moveTo>
                    <a:pt x="5196928" y="5461"/>
                  </a:moveTo>
                  <a:lnTo>
                    <a:pt x="5223217" y="5461"/>
                  </a:lnTo>
                  <a:lnTo>
                    <a:pt x="5368886" y="191643"/>
                  </a:lnTo>
                  <a:lnTo>
                    <a:pt x="5368886" y="5461"/>
                  </a:lnTo>
                  <a:lnTo>
                    <a:pt x="5421591" y="5461"/>
                  </a:lnTo>
                  <a:lnTo>
                    <a:pt x="5421591" y="318135"/>
                  </a:lnTo>
                  <a:lnTo>
                    <a:pt x="5399239" y="318135"/>
                  </a:lnTo>
                  <a:lnTo>
                    <a:pt x="5249506" y="122936"/>
                  </a:lnTo>
                  <a:lnTo>
                    <a:pt x="5249506" y="314198"/>
                  </a:lnTo>
                  <a:lnTo>
                    <a:pt x="5196928" y="314198"/>
                  </a:lnTo>
                  <a:lnTo>
                    <a:pt x="5196928" y="5461"/>
                  </a:lnTo>
                  <a:close/>
                </a:path>
                <a:path w="6174740" h="319405">
                  <a:moveTo>
                    <a:pt x="4951564" y="5461"/>
                  </a:moveTo>
                  <a:lnTo>
                    <a:pt x="5148414" y="5461"/>
                  </a:lnTo>
                  <a:lnTo>
                    <a:pt x="5148414" y="54101"/>
                  </a:lnTo>
                  <a:lnTo>
                    <a:pt x="5006301" y="54101"/>
                  </a:lnTo>
                  <a:lnTo>
                    <a:pt x="5006301" y="126364"/>
                  </a:lnTo>
                  <a:lnTo>
                    <a:pt x="5108155" y="126364"/>
                  </a:lnTo>
                  <a:lnTo>
                    <a:pt x="5108155" y="172847"/>
                  </a:lnTo>
                  <a:lnTo>
                    <a:pt x="5006301" y="172847"/>
                  </a:lnTo>
                  <a:lnTo>
                    <a:pt x="5006301" y="265302"/>
                  </a:lnTo>
                  <a:lnTo>
                    <a:pt x="5146128" y="265302"/>
                  </a:lnTo>
                  <a:lnTo>
                    <a:pt x="5146128" y="313944"/>
                  </a:lnTo>
                  <a:lnTo>
                    <a:pt x="4951564" y="313944"/>
                  </a:lnTo>
                  <a:lnTo>
                    <a:pt x="4951564" y="5461"/>
                  </a:lnTo>
                  <a:close/>
                </a:path>
                <a:path w="6174740" h="319405">
                  <a:moveTo>
                    <a:pt x="4664671" y="5461"/>
                  </a:moveTo>
                  <a:lnTo>
                    <a:pt x="4693754" y="5461"/>
                  </a:lnTo>
                  <a:lnTo>
                    <a:pt x="4760556" y="213233"/>
                  </a:lnTo>
                  <a:lnTo>
                    <a:pt x="4825834" y="5461"/>
                  </a:lnTo>
                  <a:lnTo>
                    <a:pt x="4854663" y="5461"/>
                  </a:lnTo>
                  <a:lnTo>
                    <a:pt x="4917655" y="314198"/>
                  </a:lnTo>
                  <a:lnTo>
                    <a:pt x="4864569" y="314198"/>
                  </a:lnTo>
                  <a:lnTo>
                    <a:pt x="4832565" y="147827"/>
                  </a:lnTo>
                  <a:lnTo>
                    <a:pt x="4770462" y="318135"/>
                  </a:lnTo>
                  <a:lnTo>
                    <a:pt x="4750904" y="318135"/>
                  </a:lnTo>
                  <a:lnTo>
                    <a:pt x="4688674" y="147827"/>
                  </a:lnTo>
                  <a:lnTo>
                    <a:pt x="4655400" y="314198"/>
                  </a:lnTo>
                  <a:lnTo>
                    <a:pt x="4602568" y="314198"/>
                  </a:lnTo>
                  <a:lnTo>
                    <a:pt x="4664671" y="5461"/>
                  </a:lnTo>
                  <a:close/>
                </a:path>
                <a:path w="6174740" h="319405">
                  <a:moveTo>
                    <a:pt x="4384636" y="5461"/>
                  </a:moveTo>
                  <a:lnTo>
                    <a:pt x="4581486" y="5461"/>
                  </a:lnTo>
                  <a:lnTo>
                    <a:pt x="4581486" y="54101"/>
                  </a:lnTo>
                  <a:lnTo>
                    <a:pt x="4439373" y="54101"/>
                  </a:lnTo>
                  <a:lnTo>
                    <a:pt x="4439373" y="126364"/>
                  </a:lnTo>
                  <a:lnTo>
                    <a:pt x="4541227" y="126364"/>
                  </a:lnTo>
                  <a:lnTo>
                    <a:pt x="4541227" y="172847"/>
                  </a:lnTo>
                  <a:lnTo>
                    <a:pt x="4439373" y="172847"/>
                  </a:lnTo>
                  <a:lnTo>
                    <a:pt x="4439373" y="265302"/>
                  </a:lnTo>
                  <a:lnTo>
                    <a:pt x="4579200" y="265302"/>
                  </a:lnTo>
                  <a:lnTo>
                    <a:pt x="4579200" y="313944"/>
                  </a:lnTo>
                  <a:lnTo>
                    <a:pt x="4384636" y="313944"/>
                  </a:lnTo>
                  <a:lnTo>
                    <a:pt x="4384636" y="5461"/>
                  </a:lnTo>
                  <a:close/>
                </a:path>
                <a:path w="6174740" h="319405">
                  <a:moveTo>
                    <a:pt x="3569296" y="5461"/>
                  </a:moveTo>
                  <a:lnTo>
                    <a:pt x="3595585" y="5461"/>
                  </a:lnTo>
                  <a:lnTo>
                    <a:pt x="3741254" y="191643"/>
                  </a:lnTo>
                  <a:lnTo>
                    <a:pt x="3741254" y="5461"/>
                  </a:lnTo>
                  <a:lnTo>
                    <a:pt x="3793959" y="5461"/>
                  </a:lnTo>
                  <a:lnTo>
                    <a:pt x="3793959" y="318135"/>
                  </a:lnTo>
                  <a:lnTo>
                    <a:pt x="3771607" y="318135"/>
                  </a:lnTo>
                  <a:lnTo>
                    <a:pt x="3621874" y="122936"/>
                  </a:lnTo>
                  <a:lnTo>
                    <a:pt x="3621874" y="314198"/>
                  </a:lnTo>
                  <a:lnTo>
                    <a:pt x="3569296" y="314198"/>
                  </a:lnTo>
                  <a:lnTo>
                    <a:pt x="3569296" y="5461"/>
                  </a:lnTo>
                  <a:close/>
                </a:path>
                <a:path w="6174740" h="319405">
                  <a:moveTo>
                    <a:pt x="3449916" y="5461"/>
                  </a:moveTo>
                  <a:lnTo>
                    <a:pt x="3504653" y="5461"/>
                  </a:lnTo>
                  <a:lnTo>
                    <a:pt x="3504653" y="313944"/>
                  </a:lnTo>
                  <a:lnTo>
                    <a:pt x="3449916" y="313944"/>
                  </a:lnTo>
                  <a:lnTo>
                    <a:pt x="3449916" y="5461"/>
                  </a:lnTo>
                  <a:close/>
                </a:path>
                <a:path w="6174740" h="319405">
                  <a:moveTo>
                    <a:pt x="3066376" y="5461"/>
                  </a:moveTo>
                  <a:lnTo>
                    <a:pt x="3269576" y="5461"/>
                  </a:lnTo>
                  <a:lnTo>
                    <a:pt x="3269576" y="54101"/>
                  </a:lnTo>
                  <a:lnTo>
                    <a:pt x="3121113" y="54101"/>
                  </a:lnTo>
                  <a:lnTo>
                    <a:pt x="3121113" y="126364"/>
                  </a:lnTo>
                  <a:lnTo>
                    <a:pt x="3229571" y="126364"/>
                  </a:lnTo>
                  <a:lnTo>
                    <a:pt x="3229571" y="172847"/>
                  </a:lnTo>
                  <a:lnTo>
                    <a:pt x="3121113" y="172847"/>
                  </a:lnTo>
                  <a:lnTo>
                    <a:pt x="3121113" y="313944"/>
                  </a:lnTo>
                  <a:lnTo>
                    <a:pt x="3066376" y="313944"/>
                  </a:lnTo>
                  <a:lnTo>
                    <a:pt x="3066376" y="5461"/>
                  </a:lnTo>
                  <a:close/>
                </a:path>
                <a:path w="6174740" h="319405">
                  <a:moveTo>
                    <a:pt x="2162644" y="5461"/>
                  </a:moveTo>
                  <a:lnTo>
                    <a:pt x="2359494" y="5461"/>
                  </a:lnTo>
                  <a:lnTo>
                    <a:pt x="2359494" y="54101"/>
                  </a:lnTo>
                  <a:lnTo>
                    <a:pt x="2217381" y="54101"/>
                  </a:lnTo>
                  <a:lnTo>
                    <a:pt x="2217381" y="126364"/>
                  </a:lnTo>
                  <a:lnTo>
                    <a:pt x="2319235" y="126364"/>
                  </a:lnTo>
                  <a:lnTo>
                    <a:pt x="2319235" y="172847"/>
                  </a:lnTo>
                  <a:lnTo>
                    <a:pt x="2217381" y="172847"/>
                  </a:lnTo>
                  <a:lnTo>
                    <a:pt x="2217381" y="265302"/>
                  </a:lnTo>
                  <a:lnTo>
                    <a:pt x="2357208" y="265302"/>
                  </a:lnTo>
                  <a:lnTo>
                    <a:pt x="2357208" y="313944"/>
                  </a:lnTo>
                  <a:lnTo>
                    <a:pt x="2162644" y="313944"/>
                  </a:lnTo>
                  <a:lnTo>
                    <a:pt x="2162644" y="5461"/>
                  </a:lnTo>
                  <a:close/>
                </a:path>
                <a:path w="6174740" h="319405">
                  <a:moveTo>
                    <a:pt x="1350352" y="5461"/>
                  </a:moveTo>
                  <a:lnTo>
                    <a:pt x="1605876" y="5461"/>
                  </a:lnTo>
                  <a:lnTo>
                    <a:pt x="1605876" y="54101"/>
                  </a:lnTo>
                  <a:lnTo>
                    <a:pt x="1503260" y="54101"/>
                  </a:lnTo>
                  <a:lnTo>
                    <a:pt x="1503260" y="313944"/>
                  </a:lnTo>
                  <a:lnTo>
                    <a:pt x="1448523" y="313944"/>
                  </a:lnTo>
                  <a:lnTo>
                    <a:pt x="1448523" y="54101"/>
                  </a:lnTo>
                  <a:lnTo>
                    <a:pt x="1350352" y="54101"/>
                  </a:lnTo>
                  <a:lnTo>
                    <a:pt x="1350352" y="5461"/>
                  </a:lnTo>
                  <a:close/>
                </a:path>
                <a:path w="6174740" h="319405">
                  <a:moveTo>
                    <a:pt x="1089748" y="5461"/>
                  </a:moveTo>
                  <a:lnTo>
                    <a:pt x="1116037" y="5461"/>
                  </a:lnTo>
                  <a:lnTo>
                    <a:pt x="1261706" y="191643"/>
                  </a:lnTo>
                  <a:lnTo>
                    <a:pt x="1261706" y="5461"/>
                  </a:lnTo>
                  <a:lnTo>
                    <a:pt x="1314411" y="5461"/>
                  </a:lnTo>
                  <a:lnTo>
                    <a:pt x="1314411" y="318135"/>
                  </a:lnTo>
                  <a:lnTo>
                    <a:pt x="1292059" y="318135"/>
                  </a:lnTo>
                  <a:lnTo>
                    <a:pt x="1142326" y="122936"/>
                  </a:lnTo>
                  <a:lnTo>
                    <a:pt x="1142326" y="314198"/>
                  </a:lnTo>
                  <a:lnTo>
                    <a:pt x="1089748" y="314198"/>
                  </a:lnTo>
                  <a:lnTo>
                    <a:pt x="1089748" y="5461"/>
                  </a:lnTo>
                  <a:close/>
                </a:path>
                <a:path w="6174740" h="319405">
                  <a:moveTo>
                    <a:pt x="550164" y="5461"/>
                  </a:moveTo>
                  <a:lnTo>
                    <a:pt x="610387" y="5461"/>
                  </a:lnTo>
                  <a:lnTo>
                    <a:pt x="681786" y="213868"/>
                  </a:lnTo>
                  <a:lnTo>
                    <a:pt x="757174" y="5461"/>
                  </a:lnTo>
                  <a:lnTo>
                    <a:pt x="816190" y="5461"/>
                  </a:lnTo>
                  <a:lnTo>
                    <a:pt x="695680" y="318135"/>
                  </a:lnTo>
                  <a:lnTo>
                    <a:pt x="665568" y="318135"/>
                  </a:lnTo>
                  <a:lnTo>
                    <a:pt x="550164" y="5461"/>
                  </a:lnTo>
                  <a:close/>
                </a:path>
                <a:path w="6174740" h="319405">
                  <a:moveTo>
                    <a:pt x="385673" y="3301"/>
                  </a:moveTo>
                  <a:lnTo>
                    <a:pt x="446085" y="13192"/>
                  </a:lnTo>
                  <a:lnTo>
                    <a:pt x="492544" y="42799"/>
                  </a:lnTo>
                  <a:lnTo>
                    <a:pt x="522158" y="88709"/>
                  </a:lnTo>
                  <a:lnTo>
                    <a:pt x="532028" y="147574"/>
                  </a:lnTo>
                  <a:lnTo>
                    <a:pt x="527576" y="198394"/>
                  </a:lnTo>
                  <a:lnTo>
                    <a:pt x="514222" y="239982"/>
                  </a:lnTo>
                  <a:lnTo>
                    <a:pt x="491964" y="272335"/>
                  </a:lnTo>
                  <a:lnTo>
                    <a:pt x="460803" y="295449"/>
                  </a:lnTo>
                  <a:lnTo>
                    <a:pt x="420737" y="309319"/>
                  </a:lnTo>
                  <a:lnTo>
                    <a:pt x="371767" y="313944"/>
                  </a:lnTo>
                  <a:lnTo>
                    <a:pt x="303326" y="313944"/>
                  </a:lnTo>
                  <a:lnTo>
                    <a:pt x="303326" y="5587"/>
                  </a:lnTo>
                  <a:lnTo>
                    <a:pt x="333034" y="4587"/>
                  </a:lnTo>
                  <a:lnTo>
                    <a:pt x="356663" y="3873"/>
                  </a:lnTo>
                  <a:lnTo>
                    <a:pt x="374210" y="3444"/>
                  </a:lnTo>
                  <a:lnTo>
                    <a:pt x="385673" y="3301"/>
                  </a:lnTo>
                  <a:close/>
                </a:path>
                <a:path w="6174740" h="319405">
                  <a:moveTo>
                    <a:pt x="4206455" y="2286"/>
                  </a:moveTo>
                  <a:lnTo>
                    <a:pt x="4257869" y="7975"/>
                  </a:lnTo>
                  <a:lnTo>
                    <a:pt x="4294578" y="25034"/>
                  </a:lnTo>
                  <a:lnTo>
                    <a:pt x="4316594" y="53453"/>
                  </a:lnTo>
                  <a:lnTo>
                    <a:pt x="4323930" y="93218"/>
                  </a:lnTo>
                  <a:lnTo>
                    <a:pt x="4322928" y="106624"/>
                  </a:lnTo>
                  <a:lnTo>
                    <a:pt x="4307801" y="143128"/>
                  </a:lnTo>
                  <a:lnTo>
                    <a:pt x="4278673" y="169507"/>
                  </a:lnTo>
                  <a:lnTo>
                    <a:pt x="4266907" y="175006"/>
                  </a:lnTo>
                  <a:lnTo>
                    <a:pt x="4358093" y="313944"/>
                  </a:lnTo>
                  <a:lnTo>
                    <a:pt x="4294847" y="313944"/>
                  </a:lnTo>
                  <a:lnTo>
                    <a:pt x="4212551" y="186562"/>
                  </a:lnTo>
                  <a:lnTo>
                    <a:pt x="4205739" y="186396"/>
                  </a:lnTo>
                  <a:lnTo>
                    <a:pt x="4197677" y="186086"/>
                  </a:lnTo>
                  <a:lnTo>
                    <a:pt x="4188352" y="185634"/>
                  </a:lnTo>
                  <a:lnTo>
                    <a:pt x="4177753" y="185038"/>
                  </a:lnTo>
                  <a:lnTo>
                    <a:pt x="4177753" y="313944"/>
                  </a:lnTo>
                  <a:lnTo>
                    <a:pt x="4120984" y="313944"/>
                  </a:lnTo>
                  <a:lnTo>
                    <a:pt x="4120984" y="5461"/>
                  </a:lnTo>
                  <a:lnTo>
                    <a:pt x="4124915" y="5363"/>
                  </a:lnTo>
                  <a:lnTo>
                    <a:pt x="4132145" y="5064"/>
                  </a:lnTo>
                  <a:lnTo>
                    <a:pt x="4142684" y="4550"/>
                  </a:lnTo>
                  <a:lnTo>
                    <a:pt x="4156544" y="3810"/>
                  </a:lnTo>
                  <a:lnTo>
                    <a:pt x="4171237" y="3143"/>
                  </a:lnTo>
                  <a:lnTo>
                    <a:pt x="4184453" y="2666"/>
                  </a:lnTo>
                  <a:lnTo>
                    <a:pt x="4196192" y="2381"/>
                  </a:lnTo>
                  <a:lnTo>
                    <a:pt x="4206455" y="2286"/>
                  </a:lnTo>
                  <a:close/>
                </a:path>
                <a:path w="6174740" h="319405">
                  <a:moveTo>
                    <a:pt x="5799924" y="1270"/>
                  </a:moveTo>
                  <a:lnTo>
                    <a:pt x="5823927" y="1270"/>
                  </a:lnTo>
                  <a:lnTo>
                    <a:pt x="5947879" y="313944"/>
                  </a:lnTo>
                  <a:lnTo>
                    <a:pt x="5887427" y="313944"/>
                  </a:lnTo>
                  <a:lnTo>
                    <a:pt x="5864948" y="251460"/>
                  </a:lnTo>
                  <a:lnTo>
                    <a:pt x="5759284" y="251460"/>
                  </a:lnTo>
                  <a:lnTo>
                    <a:pt x="5737821" y="313944"/>
                  </a:lnTo>
                  <a:lnTo>
                    <a:pt x="5676861" y="313944"/>
                  </a:lnTo>
                  <a:lnTo>
                    <a:pt x="5799924" y="1270"/>
                  </a:lnTo>
                  <a:close/>
                </a:path>
                <a:path w="6174740" h="319405">
                  <a:moveTo>
                    <a:pt x="1692744" y="1270"/>
                  </a:moveTo>
                  <a:lnTo>
                    <a:pt x="1716747" y="1270"/>
                  </a:lnTo>
                  <a:lnTo>
                    <a:pt x="1840699" y="313944"/>
                  </a:lnTo>
                  <a:lnTo>
                    <a:pt x="1780247" y="313944"/>
                  </a:lnTo>
                  <a:lnTo>
                    <a:pt x="1757768" y="251460"/>
                  </a:lnTo>
                  <a:lnTo>
                    <a:pt x="1652104" y="251460"/>
                  </a:lnTo>
                  <a:lnTo>
                    <a:pt x="1630641" y="313944"/>
                  </a:lnTo>
                  <a:lnTo>
                    <a:pt x="1569681" y="313944"/>
                  </a:lnTo>
                  <a:lnTo>
                    <a:pt x="1692744" y="1270"/>
                  </a:lnTo>
                  <a:close/>
                </a:path>
                <a:path w="6174740" h="319405">
                  <a:moveTo>
                    <a:pt x="909408" y="1270"/>
                  </a:moveTo>
                  <a:lnTo>
                    <a:pt x="933411" y="1270"/>
                  </a:lnTo>
                  <a:lnTo>
                    <a:pt x="1057363" y="313944"/>
                  </a:lnTo>
                  <a:lnTo>
                    <a:pt x="996911" y="313944"/>
                  </a:lnTo>
                  <a:lnTo>
                    <a:pt x="974432" y="251460"/>
                  </a:lnTo>
                  <a:lnTo>
                    <a:pt x="868768" y="251460"/>
                  </a:lnTo>
                  <a:lnTo>
                    <a:pt x="847305" y="313944"/>
                  </a:lnTo>
                  <a:lnTo>
                    <a:pt x="786345" y="313944"/>
                  </a:lnTo>
                  <a:lnTo>
                    <a:pt x="909408" y="1270"/>
                  </a:lnTo>
                  <a:close/>
                </a:path>
                <a:path w="6174740" h="319405">
                  <a:moveTo>
                    <a:pt x="122986" y="1270"/>
                  </a:moveTo>
                  <a:lnTo>
                    <a:pt x="146989" y="1270"/>
                  </a:lnTo>
                  <a:lnTo>
                    <a:pt x="271030" y="313944"/>
                  </a:lnTo>
                  <a:lnTo>
                    <a:pt x="210591" y="313944"/>
                  </a:lnTo>
                  <a:lnTo>
                    <a:pt x="188061" y="251460"/>
                  </a:lnTo>
                  <a:lnTo>
                    <a:pt x="82334" y="251460"/>
                  </a:lnTo>
                  <a:lnTo>
                    <a:pt x="60858" y="313944"/>
                  </a:lnTo>
                  <a:lnTo>
                    <a:pt x="0" y="313944"/>
                  </a:lnTo>
                  <a:lnTo>
                    <a:pt x="122986" y="1270"/>
                  </a:lnTo>
                  <a:close/>
                </a:path>
                <a:path w="6174740" h="319405">
                  <a:moveTo>
                    <a:pt x="3983824" y="126"/>
                  </a:moveTo>
                  <a:lnTo>
                    <a:pt x="4009066" y="1484"/>
                  </a:lnTo>
                  <a:lnTo>
                    <a:pt x="4031640" y="5556"/>
                  </a:lnTo>
                  <a:lnTo>
                    <a:pt x="4051547" y="12342"/>
                  </a:lnTo>
                  <a:lnTo>
                    <a:pt x="4068787" y="21844"/>
                  </a:lnTo>
                  <a:lnTo>
                    <a:pt x="4046181" y="67183"/>
                  </a:lnTo>
                  <a:lnTo>
                    <a:pt x="4035634" y="59108"/>
                  </a:lnTo>
                  <a:lnTo>
                    <a:pt x="4022290" y="53355"/>
                  </a:lnTo>
                  <a:lnTo>
                    <a:pt x="4006159" y="49912"/>
                  </a:lnTo>
                  <a:lnTo>
                    <a:pt x="3987253" y="48768"/>
                  </a:lnTo>
                  <a:lnTo>
                    <a:pt x="3968870" y="50792"/>
                  </a:lnTo>
                  <a:lnTo>
                    <a:pt x="3924007" y="81152"/>
                  </a:lnTo>
                  <a:lnTo>
                    <a:pt x="3905545" y="117760"/>
                  </a:lnTo>
                  <a:lnTo>
                    <a:pt x="3899369" y="162940"/>
                  </a:lnTo>
                  <a:lnTo>
                    <a:pt x="3900798" y="186422"/>
                  </a:lnTo>
                  <a:lnTo>
                    <a:pt x="3912228" y="225716"/>
                  </a:lnTo>
                  <a:lnTo>
                    <a:pt x="3948899" y="263271"/>
                  </a:lnTo>
                  <a:lnTo>
                    <a:pt x="3983189" y="270510"/>
                  </a:lnTo>
                  <a:lnTo>
                    <a:pt x="4003813" y="268577"/>
                  </a:lnTo>
                  <a:lnTo>
                    <a:pt x="4022067" y="262763"/>
                  </a:lnTo>
                  <a:lnTo>
                    <a:pt x="4037964" y="253043"/>
                  </a:lnTo>
                  <a:lnTo>
                    <a:pt x="4051515" y="239395"/>
                  </a:lnTo>
                  <a:lnTo>
                    <a:pt x="4076915" y="283590"/>
                  </a:lnTo>
                  <a:lnTo>
                    <a:pt x="4058221" y="299166"/>
                  </a:lnTo>
                  <a:lnTo>
                    <a:pt x="4035656" y="310276"/>
                  </a:lnTo>
                  <a:lnTo>
                    <a:pt x="4009211" y="316934"/>
                  </a:lnTo>
                  <a:lnTo>
                    <a:pt x="3978871" y="319150"/>
                  </a:lnTo>
                  <a:lnTo>
                    <a:pt x="3948298" y="316503"/>
                  </a:lnTo>
                  <a:lnTo>
                    <a:pt x="3898058" y="295255"/>
                  </a:lnTo>
                  <a:lnTo>
                    <a:pt x="3862746" y="253434"/>
                  </a:lnTo>
                  <a:lnTo>
                    <a:pt x="3844839" y="195470"/>
                  </a:lnTo>
                  <a:lnTo>
                    <a:pt x="3842600" y="160654"/>
                  </a:lnTo>
                  <a:lnTo>
                    <a:pt x="3845077" y="127845"/>
                  </a:lnTo>
                  <a:lnTo>
                    <a:pt x="3864889" y="70608"/>
                  </a:lnTo>
                  <a:lnTo>
                    <a:pt x="3903493" y="26058"/>
                  </a:lnTo>
                  <a:lnTo>
                    <a:pt x="3954269" y="3008"/>
                  </a:lnTo>
                  <a:lnTo>
                    <a:pt x="3983824" y="126"/>
                  </a:lnTo>
                  <a:close/>
                </a:path>
                <a:path w="6174740" h="319405">
                  <a:moveTo>
                    <a:pt x="2487383" y="126"/>
                  </a:moveTo>
                  <a:lnTo>
                    <a:pt x="2512363" y="1387"/>
                  </a:lnTo>
                  <a:lnTo>
                    <a:pt x="2533770" y="5159"/>
                  </a:lnTo>
                  <a:lnTo>
                    <a:pt x="2551606" y="11431"/>
                  </a:lnTo>
                  <a:lnTo>
                    <a:pt x="2565869" y="20193"/>
                  </a:lnTo>
                  <a:lnTo>
                    <a:pt x="2549232" y="67310"/>
                  </a:lnTo>
                  <a:lnTo>
                    <a:pt x="2534637" y="58308"/>
                  </a:lnTo>
                  <a:lnTo>
                    <a:pt x="2519626" y="51879"/>
                  </a:lnTo>
                  <a:lnTo>
                    <a:pt x="2504209" y="48021"/>
                  </a:lnTo>
                  <a:lnTo>
                    <a:pt x="2488399" y="46736"/>
                  </a:lnTo>
                  <a:lnTo>
                    <a:pt x="2479494" y="47357"/>
                  </a:lnTo>
                  <a:lnTo>
                    <a:pt x="2449293" y="75057"/>
                  </a:lnTo>
                  <a:lnTo>
                    <a:pt x="2448648" y="82676"/>
                  </a:lnTo>
                  <a:lnTo>
                    <a:pt x="2452316" y="96113"/>
                  </a:lnTo>
                  <a:lnTo>
                    <a:pt x="2463317" y="109775"/>
                  </a:lnTo>
                  <a:lnTo>
                    <a:pt x="2481653" y="123699"/>
                  </a:lnTo>
                  <a:lnTo>
                    <a:pt x="2507322" y="137922"/>
                  </a:lnTo>
                  <a:lnTo>
                    <a:pt x="2521755" y="145321"/>
                  </a:lnTo>
                  <a:lnTo>
                    <a:pt x="2534008" y="152447"/>
                  </a:lnTo>
                  <a:lnTo>
                    <a:pt x="2564107" y="179546"/>
                  </a:lnTo>
                  <a:lnTo>
                    <a:pt x="2579534" y="223081"/>
                  </a:lnTo>
                  <a:lnTo>
                    <a:pt x="2579966" y="233299"/>
                  </a:lnTo>
                  <a:lnTo>
                    <a:pt x="2578131" y="251229"/>
                  </a:lnTo>
                  <a:lnTo>
                    <a:pt x="2550502" y="295021"/>
                  </a:lnTo>
                  <a:lnTo>
                    <a:pt x="2515816" y="313134"/>
                  </a:lnTo>
                  <a:lnTo>
                    <a:pt x="2471127" y="319150"/>
                  </a:lnTo>
                  <a:lnTo>
                    <a:pt x="2450105" y="317767"/>
                  </a:lnTo>
                  <a:lnTo>
                    <a:pt x="2430106" y="313610"/>
                  </a:lnTo>
                  <a:lnTo>
                    <a:pt x="2411156" y="306667"/>
                  </a:lnTo>
                  <a:lnTo>
                    <a:pt x="2393276" y="296925"/>
                  </a:lnTo>
                  <a:lnTo>
                    <a:pt x="2413469" y="247776"/>
                  </a:lnTo>
                  <a:lnTo>
                    <a:pt x="2429610" y="257758"/>
                  </a:lnTo>
                  <a:lnTo>
                    <a:pt x="2445632" y="264858"/>
                  </a:lnTo>
                  <a:lnTo>
                    <a:pt x="2461511" y="269101"/>
                  </a:lnTo>
                  <a:lnTo>
                    <a:pt x="2477223" y="270510"/>
                  </a:lnTo>
                  <a:lnTo>
                    <a:pt x="2498319" y="268412"/>
                  </a:lnTo>
                  <a:lnTo>
                    <a:pt x="2513403" y="262112"/>
                  </a:lnTo>
                  <a:lnTo>
                    <a:pt x="2522461" y="251596"/>
                  </a:lnTo>
                  <a:lnTo>
                    <a:pt x="2525483" y="236854"/>
                  </a:lnTo>
                  <a:lnTo>
                    <a:pt x="2524769" y="229044"/>
                  </a:lnTo>
                  <a:lnTo>
                    <a:pt x="2496734" y="191595"/>
                  </a:lnTo>
                  <a:lnTo>
                    <a:pt x="2450978" y="166149"/>
                  </a:lnTo>
                  <a:lnTo>
                    <a:pt x="2437568" y="158448"/>
                  </a:lnTo>
                  <a:lnTo>
                    <a:pt x="2408548" y="132810"/>
                  </a:lnTo>
                  <a:lnTo>
                    <a:pt x="2394318" y="92517"/>
                  </a:lnTo>
                  <a:lnTo>
                    <a:pt x="2393911" y="83185"/>
                  </a:lnTo>
                  <a:lnTo>
                    <a:pt x="2395535" y="66039"/>
                  </a:lnTo>
                  <a:lnTo>
                    <a:pt x="2420073" y="23749"/>
                  </a:lnTo>
                  <a:lnTo>
                    <a:pt x="2467758" y="1603"/>
                  </a:lnTo>
                  <a:lnTo>
                    <a:pt x="2487383" y="126"/>
                  </a:lnTo>
                  <a:close/>
                </a:path>
                <a:path w="6174740" h="319405">
                  <a:moveTo>
                    <a:pt x="2014562" y="126"/>
                  </a:moveTo>
                  <a:lnTo>
                    <a:pt x="2038968" y="2030"/>
                  </a:lnTo>
                  <a:lnTo>
                    <a:pt x="2061505" y="7731"/>
                  </a:lnTo>
                  <a:lnTo>
                    <a:pt x="2082160" y="17218"/>
                  </a:lnTo>
                  <a:lnTo>
                    <a:pt x="2100922" y="30479"/>
                  </a:lnTo>
                  <a:lnTo>
                    <a:pt x="2077935" y="74549"/>
                  </a:lnTo>
                  <a:lnTo>
                    <a:pt x="2072433" y="70189"/>
                  </a:lnTo>
                  <a:lnTo>
                    <a:pt x="2065632" y="65865"/>
                  </a:lnTo>
                  <a:lnTo>
                    <a:pt x="2029263" y="50927"/>
                  </a:lnTo>
                  <a:lnTo>
                    <a:pt x="2013292" y="48768"/>
                  </a:lnTo>
                  <a:lnTo>
                    <a:pt x="1991740" y="50696"/>
                  </a:lnTo>
                  <a:lnTo>
                    <a:pt x="1955875" y="66127"/>
                  </a:lnTo>
                  <a:lnTo>
                    <a:pt x="1929963" y="96369"/>
                  </a:lnTo>
                  <a:lnTo>
                    <a:pt x="1916766" y="137707"/>
                  </a:lnTo>
                  <a:lnTo>
                    <a:pt x="1915121" y="162306"/>
                  </a:lnTo>
                  <a:lnTo>
                    <a:pt x="1916741" y="185717"/>
                  </a:lnTo>
                  <a:lnTo>
                    <a:pt x="1929695" y="225063"/>
                  </a:lnTo>
                  <a:lnTo>
                    <a:pt x="1955057" y="253954"/>
                  </a:lnTo>
                  <a:lnTo>
                    <a:pt x="2011260" y="270510"/>
                  </a:lnTo>
                  <a:lnTo>
                    <a:pt x="2025211" y="269509"/>
                  </a:lnTo>
                  <a:lnTo>
                    <a:pt x="2059393" y="193928"/>
                  </a:lnTo>
                  <a:lnTo>
                    <a:pt x="2016721" y="193928"/>
                  </a:lnTo>
                  <a:lnTo>
                    <a:pt x="2016721" y="147193"/>
                  </a:lnTo>
                  <a:lnTo>
                    <a:pt x="2114130" y="147193"/>
                  </a:lnTo>
                  <a:lnTo>
                    <a:pt x="2114130" y="285241"/>
                  </a:lnTo>
                  <a:lnTo>
                    <a:pt x="2078447" y="305333"/>
                  </a:lnTo>
                  <a:lnTo>
                    <a:pt x="2032946" y="316944"/>
                  </a:lnTo>
                  <a:lnTo>
                    <a:pt x="2002370" y="319150"/>
                  </a:lnTo>
                  <a:lnTo>
                    <a:pt x="1970938" y="316436"/>
                  </a:lnTo>
                  <a:lnTo>
                    <a:pt x="1918360" y="294719"/>
                  </a:lnTo>
                  <a:lnTo>
                    <a:pt x="1880212" y="252239"/>
                  </a:lnTo>
                  <a:lnTo>
                    <a:pt x="1860781" y="194760"/>
                  </a:lnTo>
                  <a:lnTo>
                    <a:pt x="1858352" y="160782"/>
                  </a:lnTo>
                  <a:lnTo>
                    <a:pt x="1860996" y="126805"/>
                  </a:lnTo>
                  <a:lnTo>
                    <a:pt x="1882141" y="68806"/>
                  </a:lnTo>
                  <a:lnTo>
                    <a:pt x="1923622" y="25255"/>
                  </a:lnTo>
                  <a:lnTo>
                    <a:pt x="1980582" y="2915"/>
                  </a:lnTo>
                  <a:lnTo>
                    <a:pt x="2014562" y="126"/>
                  </a:lnTo>
                  <a:close/>
                </a:path>
                <a:path w="6174740" h="319405">
                  <a:moveTo>
                    <a:pt x="2880956" y="0"/>
                  </a:moveTo>
                  <a:lnTo>
                    <a:pt x="2939726" y="10302"/>
                  </a:lnTo>
                  <a:lnTo>
                    <a:pt x="2982683" y="41275"/>
                  </a:lnTo>
                  <a:lnTo>
                    <a:pt x="3009084" y="90805"/>
                  </a:lnTo>
                  <a:lnTo>
                    <a:pt x="3017862" y="157099"/>
                  </a:lnTo>
                  <a:lnTo>
                    <a:pt x="3015574" y="192434"/>
                  </a:lnTo>
                  <a:lnTo>
                    <a:pt x="2997235" y="251628"/>
                  </a:lnTo>
                  <a:lnTo>
                    <a:pt x="2960847" y="294558"/>
                  </a:lnTo>
                  <a:lnTo>
                    <a:pt x="2908650" y="316414"/>
                  </a:lnTo>
                  <a:lnTo>
                    <a:pt x="2876765" y="319150"/>
                  </a:lnTo>
                  <a:lnTo>
                    <a:pt x="2847524" y="316456"/>
                  </a:lnTo>
                  <a:lnTo>
                    <a:pt x="2799899" y="294826"/>
                  </a:lnTo>
                  <a:lnTo>
                    <a:pt x="2767014" y="252128"/>
                  </a:lnTo>
                  <a:lnTo>
                    <a:pt x="2750440" y="192744"/>
                  </a:lnTo>
                  <a:lnTo>
                    <a:pt x="2748368" y="157099"/>
                  </a:lnTo>
                  <a:lnTo>
                    <a:pt x="2750611" y="125406"/>
                  </a:lnTo>
                  <a:lnTo>
                    <a:pt x="2768621" y="69641"/>
                  </a:lnTo>
                  <a:lnTo>
                    <a:pt x="2804036" y="25610"/>
                  </a:lnTo>
                  <a:lnTo>
                    <a:pt x="2852284" y="2837"/>
                  </a:lnTo>
                  <a:lnTo>
                    <a:pt x="2880956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428728" y="1049147"/>
            <a:ext cx="1500198" cy="321310"/>
            <a:chOff x="506247" y="1049147"/>
            <a:chExt cx="1370965" cy="321310"/>
          </a:xfrm>
        </p:grpSpPr>
        <p:sp>
          <p:nvSpPr>
            <p:cNvPr id="10" name="object 10"/>
            <p:cNvSpPr/>
            <p:nvPr/>
          </p:nvSpPr>
          <p:spPr>
            <a:xfrm>
              <a:off x="507136" y="1050036"/>
              <a:ext cx="1369161" cy="3191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13218" y="1101090"/>
              <a:ext cx="118884" cy="21513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97305" y="1097788"/>
              <a:ext cx="157606" cy="22364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7136" y="1050036"/>
              <a:ext cx="1369695" cy="319405"/>
            </a:xfrm>
            <a:custGeom>
              <a:avLst/>
              <a:gdLst/>
              <a:ahLst/>
              <a:cxnLst/>
              <a:rect l="l" t="t" r="r" b="b"/>
              <a:pathLst>
                <a:path w="1369695" h="319405">
                  <a:moveTo>
                    <a:pt x="1174978" y="5461"/>
                  </a:moveTo>
                  <a:lnTo>
                    <a:pt x="1229715" y="5461"/>
                  </a:lnTo>
                  <a:lnTo>
                    <a:pt x="1229715" y="265302"/>
                  </a:lnTo>
                  <a:lnTo>
                    <a:pt x="1369161" y="265302"/>
                  </a:lnTo>
                  <a:lnTo>
                    <a:pt x="1369161" y="313943"/>
                  </a:lnTo>
                  <a:lnTo>
                    <a:pt x="1174978" y="313943"/>
                  </a:lnTo>
                  <a:lnTo>
                    <a:pt x="1174978" y="5461"/>
                  </a:lnTo>
                  <a:close/>
                </a:path>
                <a:path w="1369695" h="319405">
                  <a:moveTo>
                    <a:pt x="929614" y="5461"/>
                  </a:moveTo>
                  <a:lnTo>
                    <a:pt x="1126464" y="5461"/>
                  </a:lnTo>
                  <a:lnTo>
                    <a:pt x="1126464" y="54101"/>
                  </a:lnTo>
                  <a:lnTo>
                    <a:pt x="984351" y="54101"/>
                  </a:lnTo>
                  <a:lnTo>
                    <a:pt x="984351" y="126364"/>
                  </a:lnTo>
                  <a:lnTo>
                    <a:pt x="1086205" y="126364"/>
                  </a:lnTo>
                  <a:lnTo>
                    <a:pt x="1086205" y="172847"/>
                  </a:lnTo>
                  <a:lnTo>
                    <a:pt x="984351" y="172847"/>
                  </a:lnTo>
                  <a:lnTo>
                    <a:pt x="984351" y="265302"/>
                  </a:lnTo>
                  <a:lnTo>
                    <a:pt x="1124178" y="265302"/>
                  </a:lnTo>
                  <a:lnTo>
                    <a:pt x="1124178" y="313943"/>
                  </a:lnTo>
                  <a:lnTo>
                    <a:pt x="929614" y="313943"/>
                  </a:lnTo>
                  <a:lnTo>
                    <a:pt x="929614" y="5461"/>
                  </a:lnTo>
                  <a:close/>
                </a:path>
                <a:path w="1369695" h="319405">
                  <a:moveTo>
                    <a:pt x="62115" y="5461"/>
                  </a:moveTo>
                  <a:lnTo>
                    <a:pt x="91186" y="5461"/>
                  </a:lnTo>
                  <a:lnTo>
                    <a:pt x="157937" y="213233"/>
                  </a:lnTo>
                  <a:lnTo>
                    <a:pt x="223227" y="5461"/>
                  </a:lnTo>
                  <a:lnTo>
                    <a:pt x="252069" y="5461"/>
                  </a:lnTo>
                  <a:lnTo>
                    <a:pt x="315036" y="314198"/>
                  </a:lnTo>
                  <a:lnTo>
                    <a:pt x="261975" y="314198"/>
                  </a:lnTo>
                  <a:lnTo>
                    <a:pt x="229958" y="147827"/>
                  </a:lnTo>
                  <a:lnTo>
                    <a:pt x="167843" y="318135"/>
                  </a:lnTo>
                  <a:lnTo>
                    <a:pt x="148247" y="318135"/>
                  </a:lnTo>
                  <a:lnTo>
                    <a:pt x="86131" y="147827"/>
                  </a:lnTo>
                  <a:lnTo>
                    <a:pt x="52857" y="314198"/>
                  </a:lnTo>
                  <a:lnTo>
                    <a:pt x="0" y="314198"/>
                  </a:lnTo>
                  <a:lnTo>
                    <a:pt x="62115" y="5461"/>
                  </a:lnTo>
                  <a:close/>
                </a:path>
                <a:path w="1369695" h="319405">
                  <a:moveTo>
                    <a:pt x="734555" y="3301"/>
                  </a:moveTo>
                  <a:lnTo>
                    <a:pt x="794964" y="13192"/>
                  </a:lnTo>
                  <a:lnTo>
                    <a:pt x="841476" y="42799"/>
                  </a:lnTo>
                  <a:lnTo>
                    <a:pt x="871083" y="88709"/>
                  </a:lnTo>
                  <a:lnTo>
                    <a:pt x="880973" y="147574"/>
                  </a:lnTo>
                  <a:lnTo>
                    <a:pt x="876518" y="198394"/>
                  </a:lnTo>
                  <a:lnTo>
                    <a:pt x="863154" y="239982"/>
                  </a:lnTo>
                  <a:lnTo>
                    <a:pt x="840882" y="272335"/>
                  </a:lnTo>
                  <a:lnTo>
                    <a:pt x="809706" y="295449"/>
                  </a:lnTo>
                  <a:lnTo>
                    <a:pt x="769628" y="309319"/>
                  </a:lnTo>
                  <a:lnTo>
                    <a:pt x="720648" y="313943"/>
                  </a:lnTo>
                  <a:lnTo>
                    <a:pt x="652208" y="313943"/>
                  </a:lnTo>
                  <a:lnTo>
                    <a:pt x="652208" y="5587"/>
                  </a:lnTo>
                  <a:lnTo>
                    <a:pt x="681916" y="4587"/>
                  </a:lnTo>
                  <a:lnTo>
                    <a:pt x="705545" y="3873"/>
                  </a:lnTo>
                  <a:lnTo>
                    <a:pt x="723092" y="3444"/>
                  </a:lnTo>
                  <a:lnTo>
                    <a:pt x="734555" y="3301"/>
                  </a:lnTo>
                  <a:close/>
                </a:path>
                <a:path w="1369695" h="319405">
                  <a:moveTo>
                    <a:pt x="466864" y="0"/>
                  </a:moveTo>
                  <a:lnTo>
                    <a:pt x="525570" y="10302"/>
                  </a:lnTo>
                  <a:lnTo>
                    <a:pt x="568579" y="41275"/>
                  </a:lnTo>
                  <a:lnTo>
                    <a:pt x="594960" y="90804"/>
                  </a:lnTo>
                  <a:lnTo>
                    <a:pt x="603757" y="157099"/>
                  </a:lnTo>
                  <a:lnTo>
                    <a:pt x="601460" y="192434"/>
                  </a:lnTo>
                  <a:lnTo>
                    <a:pt x="583082" y="251628"/>
                  </a:lnTo>
                  <a:lnTo>
                    <a:pt x="546701" y="294558"/>
                  </a:lnTo>
                  <a:lnTo>
                    <a:pt x="494529" y="316414"/>
                  </a:lnTo>
                  <a:lnTo>
                    <a:pt x="462660" y="319150"/>
                  </a:lnTo>
                  <a:lnTo>
                    <a:pt x="433402" y="316456"/>
                  </a:lnTo>
                  <a:lnTo>
                    <a:pt x="385753" y="294826"/>
                  </a:lnTo>
                  <a:lnTo>
                    <a:pt x="352851" y="252128"/>
                  </a:lnTo>
                  <a:lnTo>
                    <a:pt x="336272" y="192744"/>
                  </a:lnTo>
                  <a:lnTo>
                    <a:pt x="334200" y="157099"/>
                  </a:lnTo>
                  <a:lnTo>
                    <a:pt x="336455" y="125406"/>
                  </a:lnTo>
                  <a:lnTo>
                    <a:pt x="354506" y="69641"/>
                  </a:lnTo>
                  <a:lnTo>
                    <a:pt x="389887" y="25610"/>
                  </a:lnTo>
                  <a:lnTo>
                    <a:pt x="438168" y="2837"/>
                  </a:lnTo>
                  <a:lnTo>
                    <a:pt x="466864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35940" y="1632331"/>
            <a:ext cx="6577965" cy="31681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339725" indent="-274955">
              <a:lnSpc>
                <a:spcPct val="100000"/>
              </a:lnSpc>
              <a:spcBef>
                <a:spcPts val="105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5" dirty="0">
                <a:latin typeface="+mj-lt"/>
                <a:cs typeface="Trebuchet MS"/>
              </a:rPr>
              <a:t>Generates working software quickly </a:t>
            </a:r>
            <a:r>
              <a:rPr sz="2000" spc="-170" dirty="0">
                <a:latin typeface="+mj-lt"/>
                <a:cs typeface="Trebuchet MS"/>
              </a:rPr>
              <a:t>and  </a:t>
            </a:r>
            <a:r>
              <a:rPr sz="2000" spc="-5" dirty="0">
                <a:latin typeface="+mj-lt"/>
                <a:cs typeface="Trebuchet MS"/>
              </a:rPr>
              <a:t>early during the software life</a:t>
            </a:r>
            <a:r>
              <a:rPr sz="2000" spc="-30" dirty="0">
                <a:latin typeface="+mj-lt"/>
                <a:cs typeface="Trebuchet MS"/>
              </a:rPr>
              <a:t> </a:t>
            </a:r>
            <a:r>
              <a:rPr sz="2000" spc="-5" dirty="0">
                <a:latin typeface="+mj-lt"/>
                <a:cs typeface="Trebuchet MS"/>
              </a:rPr>
              <a:t>cycle.</a:t>
            </a:r>
            <a:endParaRPr sz="2000">
              <a:latin typeface="+mj-lt"/>
              <a:cs typeface="Trebuchet MS"/>
            </a:endParaRPr>
          </a:p>
          <a:p>
            <a:pPr marL="287020" marR="26034" indent="-274955">
              <a:lnSpc>
                <a:spcPct val="100000"/>
              </a:lnSpc>
              <a:spcBef>
                <a:spcPts val="595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5" dirty="0">
                <a:latin typeface="+mj-lt"/>
                <a:cs typeface="Trebuchet MS"/>
              </a:rPr>
              <a:t>More </a:t>
            </a:r>
            <a:r>
              <a:rPr sz="2000" dirty="0">
                <a:latin typeface="+mj-lt"/>
                <a:cs typeface="Trebuchet MS"/>
              </a:rPr>
              <a:t>flexible – less </a:t>
            </a:r>
            <a:r>
              <a:rPr sz="2000" spc="-5" dirty="0">
                <a:latin typeface="+mj-lt"/>
                <a:cs typeface="Trebuchet MS"/>
              </a:rPr>
              <a:t>costly to change </a:t>
            </a:r>
            <a:r>
              <a:rPr sz="2000" spc="-110" dirty="0">
                <a:latin typeface="+mj-lt"/>
                <a:cs typeface="Trebuchet MS"/>
              </a:rPr>
              <a:t>scope  </a:t>
            </a:r>
            <a:r>
              <a:rPr sz="2000" dirty="0">
                <a:latin typeface="+mj-lt"/>
                <a:cs typeface="Trebuchet MS"/>
              </a:rPr>
              <a:t>and</a:t>
            </a:r>
            <a:r>
              <a:rPr sz="2000" spc="-10" dirty="0">
                <a:latin typeface="+mj-lt"/>
                <a:cs typeface="Trebuchet MS"/>
              </a:rPr>
              <a:t> </a:t>
            </a:r>
            <a:r>
              <a:rPr sz="2000" spc="-5" dirty="0">
                <a:latin typeface="+mj-lt"/>
                <a:cs typeface="Trebuchet MS"/>
              </a:rPr>
              <a:t>requirements.</a:t>
            </a:r>
            <a:endParaRPr sz="2000">
              <a:latin typeface="+mj-lt"/>
              <a:cs typeface="Trebuchet MS"/>
            </a:endParaRPr>
          </a:p>
          <a:p>
            <a:pPr marL="287020" marR="193675" indent="-274955">
              <a:lnSpc>
                <a:spcPct val="100000"/>
              </a:lnSpc>
              <a:spcBef>
                <a:spcPts val="605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dirty="0">
                <a:latin typeface="+mj-lt"/>
                <a:cs typeface="Trebuchet MS"/>
              </a:rPr>
              <a:t>Easier </a:t>
            </a:r>
            <a:r>
              <a:rPr sz="2000" spc="-5" dirty="0">
                <a:latin typeface="+mj-lt"/>
                <a:cs typeface="Trebuchet MS"/>
              </a:rPr>
              <a:t>to test and debug during </a:t>
            </a:r>
            <a:r>
              <a:rPr sz="2000" dirty="0">
                <a:latin typeface="+mj-lt"/>
                <a:cs typeface="Trebuchet MS"/>
              </a:rPr>
              <a:t>a </a:t>
            </a:r>
            <a:r>
              <a:rPr sz="2000" spc="-75" dirty="0">
                <a:latin typeface="+mj-lt"/>
                <a:cs typeface="Trebuchet MS"/>
              </a:rPr>
              <a:t>smaller  </a:t>
            </a:r>
            <a:r>
              <a:rPr sz="2000" spc="-5" dirty="0">
                <a:latin typeface="+mj-lt"/>
                <a:cs typeface="Trebuchet MS"/>
              </a:rPr>
              <a:t>iteration.</a:t>
            </a:r>
            <a:endParaRPr sz="2000">
              <a:latin typeface="+mj-lt"/>
              <a:cs typeface="Trebuchet MS"/>
            </a:endParaRPr>
          </a:p>
          <a:p>
            <a:pPr marL="287020" indent="-274955">
              <a:lnSpc>
                <a:spcPct val="100000"/>
              </a:lnSpc>
              <a:spcBef>
                <a:spcPts val="600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5" dirty="0">
                <a:latin typeface="+mj-lt"/>
                <a:cs typeface="Trebuchet MS"/>
              </a:rPr>
              <a:t>Customer </a:t>
            </a:r>
            <a:r>
              <a:rPr sz="2000" dirty="0">
                <a:latin typeface="+mj-lt"/>
                <a:cs typeface="Trebuchet MS"/>
              </a:rPr>
              <a:t>can respond to </a:t>
            </a:r>
            <a:r>
              <a:rPr sz="2000" spc="-5" dirty="0">
                <a:latin typeface="+mj-lt"/>
                <a:cs typeface="Trebuchet MS"/>
              </a:rPr>
              <a:t>each</a:t>
            </a:r>
            <a:r>
              <a:rPr sz="2000" spc="-50" dirty="0">
                <a:latin typeface="+mj-lt"/>
                <a:cs typeface="Trebuchet MS"/>
              </a:rPr>
              <a:t> </a:t>
            </a:r>
            <a:r>
              <a:rPr sz="2000" spc="-5" dirty="0">
                <a:latin typeface="+mj-lt"/>
                <a:cs typeface="Trebuchet MS"/>
              </a:rPr>
              <a:t>built.</a:t>
            </a:r>
            <a:endParaRPr sz="2000">
              <a:latin typeface="+mj-lt"/>
              <a:cs typeface="Trebuchet MS"/>
            </a:endParaRPr>
          </a:p>
          <a:p>
            <a:pPr marL="287020" indent="-274955">
              <a:lnSpc>
                <a:spcPct val="100000"/>
              </a:lnSpc>
              <a:spcBef>
                <a:spcPts val="600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5" dirty="0">
                <a:latin typeface="+mj-lt"/>
                <a:cs typeface="Trebuchet MS"/>
              </a:rPr>
              <a:t>Lowers initial delivery</a:t>
            </a:r>
            <a:r>
              <a:rPr sz="2000" spc="-30" dirty="0">
                <a:latin typeface="+mj-lt"/>
                <a:cs typeface="Trebuchet MS"/>
              </a:rPr>
              <a:t> </a:t>
            </a:r>
            <a:r>
              <a:rPr sz="2000" spc="-5" dirty="0">
                <a:latin typeface="+mj-lt"/>
                <a:cs typeface="Trebuchet MS"/>
              </a:rPr>
              <a:t>cost.</a:t>
            </a:r>
            <a:endParaRPr sz="2000">
              <a:latin typeface="+mj-lt"/>
              <a:cs typeface="Trebuchet MS"/>
            </a:endParaRPr>
          </a:p>
          <a:p>
            <a:pPr marL="287020" marR="5080" indent="-274955">
              <a:lnSpc>
                <a:spcPct val="100000"/>
              </a:lnSpc>
              <a:spcBef>
                <a:spcPts val="600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dirty="0">
                <a:latin typeface="+mj-lt"/>
                <a:cs typeface="Trebuchet MS"/>
              </a:rPr>
              <a:t>Easier </a:t>
            </a:r>
            <a:r>
              <a:rPr sz="2000" spc="-5" dirty="0">
                <a:latin typeface="+mj-lt"/>
                <a:cs typeface="Trebuchet MS"/>
              </a:rPr>
              <a:t>to manage </a:t>
            </a:r>
            <a:r>
              <a:rPr sz="2000" dirty="0">
                <a:latin typeface="+mj-lt"/>
                <a:cs typeface="Trebuchet MS"/>
              </a:rPr>
              <a:t>risk </a:t>
            </a:r>
            <a:r>
              <a:rPr sz="2000" spc="-5" dirty="0">
                <a:latin typeface="+mj-lt"/>
                <a:cs typeface="Trebuchet MS"/>
              </a:rPr>
              <a:t>because </a:t>
            </a:r>
            <a:r>
              <a:rPr sz="2000" dirty="0">
                <a:latin typeface="+mj-lt"/>
                <a:cs typeface="Trebuchet MS"/>
              </a:rPr>
              <a:t>risky </a:t>
            </a:r>
            <a:r>
              <a:rPr sz="2000" spc="-90" dirty="0">
                <a:latin typeface="+mj-lt"/>
                <a:cs typeface="Trebuchet MS"/>
              </a:rPr>
              <a:t>pieces  </a:t>
            </a:r>
            <a:r>
              <a:rPr sz="2000" spc="-5" dirty="0">
                <a:latin typeface="+mj-lt"/>
                <a:cs typeface="Trebuchet MS"/>
              </a:rPr>
              <a:t>are identified </a:t>
            </a:r>
            <a:r>
              <a:rPr sz="2000" dirty="0">
                <a:latin typeface="+mj-lt"/>
                <a:cs typeface="Trebuchet MS"/>
              </a:rPr>
              <a:t>and handled </a:t>
            </a:r>
            <a:r>
              <a:rPr sz="2000" spc="-5" dirty="0">
                <a:latin typeface="+mj-lt"/>
                <a:cs typeface="Trebuchet MS"/>
              </a:rPr>
              <a:t>during its  iteration.</a:t>
            </a:r>
            <a:endParaRPr sz="2000">
              <a:latin typeface="+mj-lt"/>
              <a:cs typeface="Trebuchet MS"/>
            </a:endParaRPr>
          </a:p>
        </p:txBody>
      </p:sp>
      <p:pic>
        <p:nvPicPr>
          <p:cNvPr id="23554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285852" cy="785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85852" y="530987"/>
            <a:ext cx="5791438" cy="321310"/>
            <a:chOff x="533615" y="530987"/>
            <a:chExt cx="6543675" cy="321310"/>
          </a:xfrm>
        </p:grpSpPr>
        <p:sp>
          <p:nvSpPr>
            <p:cNvPr id="3" name="object 3"/>
            <p:cNvSpPr/>
            <p:nvPr/>
          </p:nvSpPr>
          <p:spPr>
            <a:xfrm>
              <a:off x="534504" y="531876"/>
              <a:ext cx="6541681" cy="3191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20647" y="627380"/>
              <a:ext cx="5530215" cy="114300"/>
            </a:xfrm>
            <a:custGeom>
              <a:avLst/>
              <a:gdLst/>
              <a:ahLst/>
              <a:cxnLst/>
              <a:rect l="l" t="t" r="r" b="b"/>
              <a:pathLst>
                <a:path w="5530215" h="114300">
                  <a:moveTo>
                    <a:pt x="5492953" y="0"/>
                  </a:moveTo>
                  <a:lnTo>
                    <a:pt x="5455869" y="114046"/>
                  </a:lnTo>
                  <a:lnTo>
                    <a:pt x="5530037" y="114046"/>
                  </a:lnTo>
                  <a:lnTo>
                    <a:pt x="5492953" y="0"/>
                  </a:lnTo>
                  <a:close/>
                </a:path>
                <a:path w="5530215" h="114300">
                  <a:moveTo>
                    <a:pt x="1606753" y="0"/>
                  </a:moveTo>
                  <a:lnTo>
                    <a:pt x="1569669" y="114046"/>
                  </a:lnTo>
                  <a:lnTo>
                    <a:pt x="1643837" y="114046"/>
                  </a:lnTo>
                  <a:lnTo>
                    <a:pt x="1606753" y="0"/>
                  </a:lnTo>
                  <a:close/>
                </a:path>
                <a:path w="5530215" h="114300">
                  <a:moveTo>
                    <a:pt x="823417" y="0"/>
                  </a:moveTo>
                  <a:lnTo>
                    <a:pt x="786333" y="114046"/>
                  </a:lnTo>
                  <a:lnTo>
                    <a:pt x="860501" y="114046"/>
                  </a:lnTo>
                  <a:lnTo>
                    <a:pt x="823417" y="0"/>
                  </a:lnTo>
                  <a:close/>
                </a:path>
                <a:path w="5530215" h="114300">
                  <a:moveTo>
                    <a:pt x="37058" y="0"/>
                  </a:moveTo>
                  <a:lnTo>
                    <a:pt x="0" y="114046"/>
                  </a:lnTo>
                  <a:lnTo>
                    <a:pt x="74117" y="114046"/>
                  </a:lnTo>
                  <a:lnTo>
                    <a:pt x="37058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79930" y="582930"/>
              <a:ext cx="118871" cy="21513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88378" y="582930"/>
              <a:ext cx="118859" cy="21513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78602" y="582803"/>
              <a:ext cx="91186" cy="899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05986" y="579628"/>
              <a:ext cx="157606" cy="22364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4504" y="531876"/>
              <a:ext cx="6541770" cy="319405"/>
            </a:xfrm>
            <a:custGeom>
              <a:avLst/>
              <a:gdLst/>
              <a:ahLst/>
              <a:cxnLst/>
              <a:rect l="l" t="t" r="r" b="b"/>
              <a:pathLst>
                <a:path w="6541770" h="319405">
                  <a:moveTo>
                    <a:pt x="6347498" y="5461"/>
                  </a:moveTo>
                  <a:lnTo>
                    <a:pt x="6402235" y="5461"/>
                  </a:lnTo>
                  <a:lnTo>
                    <a:pt x="6402235" y="265302"/>
                  </a:lnTo>
                  <a:lnTo>
                    <a:pt x="6541681" y="265302"/>
                  </a:lnTo>
                  <a:lnTo>
                    <a:pt x="6541681" y="313944"/>
                  </a:lnTo>
                  <a:lnTo>
                    <a:pt x="6347498" y="313944"/>
                  </a:lnTo>
                  <a:lnTo>
                    <a:pt x="6347498" y="5461"/>
                  </a:lnTo>
                  <a:close/>
                </a:path>
                <a:path w="6541770" h="319405">
                  <a:moveTo>
                    <a:pt x="5824766" y="5461"/>
                  </a:moveTo>
                  <a:lnTo>
                    <a:pt x="6080290" y="5461"/>
                  </a:lnTo>
                  <a:lnTo>
                    <a:pt x="6080290" y="54101"/>
                  </a:lnTo>
                  <a:lnTo>
                    <a:pt x="5977674" y="54101"/>
                  </a:lnTo>
                  <a:lnTo>
                    <a:pt x="5977674" y="313944"/>
                  </a:lnTo>
                  <a:lnTo>
                    <a:pt x="5922937" y="313944"/>
                  </a:lnTo>
                  <a:lnTo>
                    <a:pt x="5922937" y="54101"/>
                  </a:lnTo>
                  <a:lnTo>
                    <a:pt x="5824766" y="54101"/>
                  </a:lnTo>
                  <a:lnTo>
                    <a:pt x="5824766" y="5461"/>
                  </a:lnTo>
                  <a:close/>
                </a:path>
                <a:path w="6541770" h="319405">
                  <a:moveTo>
                    <a:pt x="5564162" y="5461"/>
                  </a:moveTo>
                  <a:lnTo>
                    <a:pt x="5590451" y="5461"/>
                  </a:lnTo>
                  <a:lnTo>
                    <a:pt x="5736120" y="191643"/>
                  </a:lnTo>
                  <a:lnTo>
                    <a:pt x="5736120" y="5461"/>
                  </a:lnTo>
                  <a:lnTo>
                    <a:pt x="5788825" y="5461"/>
                  </a:lnTo>
                  <a:lnTo>
                    <a:pt x="5788825" y="318135"/>
                  </a:lnTo>
                  <a:lnTo>
                    <a:pt x="5766473" y="318135"/>
                  </a:lnTo>
                  <a:lnTo>
                    <a:pt x="5616740" y="122936"/>
                  </a:lnTo>
                  <a:lnTo>
                    <a:pt x="5616740" y="314198"/>
                  </a:lnTo>
                  <a:lnTo>
                    <a:pt x="5564162" y="314198"/>
                  </a:lnTo>
                  <a:lnTo>
                    <a:pt x="5564162" y="5461"/>
                  </a:lnTo>
                  <a:close/>
                </a:path>
                <a:path w="6541770" h="319405">
                  <a:moveTo>
                    <a:pt x="5318798" y="5461"/>
                  </a:moveTo>
                  <a:lnTo>
                    <a:pt x="5515648" y="5461"/>
                  </a:lnTo>
                  <a:lnTo>
                    <a:pt x="5515648" y="54101"/>
                  </a:lnTo>
                  <a:lnTo>
                    <a:pt x="5373535" y="54101"/>
                  </a:lnTo>
                  <a:lnTo>
                    <a:pt x="5373535" y="126364"/>
                  </a:lnTo>
                  <a:lnTo>
                    <a:pt x="5475389" y="126364"/>
                  </a:lnTo>
                  <a:lnTo>
                    <a:pt x="5475389" y="172847"/>
                  </a:lnTo>
                  <a:lnTo>
                    <a:pt x="5373535" y="172847"/>
                  </a:lnTo>
                  <a:lnTo>
                    <a:pt x="5373535" y="265302"/>
                  </a:lnTo>
                  <a:lnTo>
                    <a:pt x="5513362" y="265302"/>
                  </a:lnTo>
                  <a:lnTo>
                    <a:pt x="5513362" y="313944"/>
                  </a:lnTo>
                  <a:lnTo>
                    <a:pt x="5318798" y="313944"/>
                  </a:lnTo>
                  <a:lnTo>
                    <a:pt x="5318798" y="5461"/>
                  </a:lnTo>
                  <a:close/>
                </a:path>
                <a:path w="6541770" h="319405">
                  <a:moveTo>
                    <a:pt x="5031905" y="5461"/>
                  </a:moveTo>
                  <a:lnTo>
                    <a:pt x="5060988" y="5461"/>
                  </a:lnTo>
                  <a:lnTo>
                    <a:pt x="5127790" y="213233"/>
                  </a:lnTo>
                  <a:lnTo>
                    <a:pt x="5193068" y="5461"/>
                  </a:lnTo>
                  <a:lnTo>
                    <a:pt x="5221897" y="5461"/>
                  </a:lnTo>
                  <a:lnTo>
                    <a:pt x="5284889" y="314198"/>
                  </a:lnTo>
                  <a:lnTo>
                    <a:pt x="5231803" y="314198"/>
                  </a:lnTo>
                  <a:lnTo>
                    <a:pt x="5199799" y="147827"/>
                  </a:lnTo>
                  <a:lnTo>
                    <a:pt x="5137696" y="318135"/>
                  </a:lnTo>
                  <a:lnTo>
                    <a:pt x="5118138" y="318135"/>
                  </a:lnTo>
                  <a:lnTo>
                    <a:pt x="5055908" y="147827"/>
                  </a:lnTo>
                  <a:lnTo>
                    <a:pt x="5022634" y="314198"/>
                  </a:lnTo>
                  <a:lnTo>
                    <a:pt x="4969802" y="314198"/>
                  </a:lnTo>
                  <a:lnTo>
                    <a:pt x="5031905" y="5461"/>
                  </a:lnTo>
                  <a:close/>
                </a:path>
                <a:path w="6541770" h="319405">
                  <a:moveTo>
                    <a:pt x="4751870" y="5461"/>
                  </a:moveTo>
                  <a:lnTo>
                    <a:pt x="4948720" y="5461"/>
                  </a:lnTo>
                  <a:lnTo>
                    <a:pt x="4948720" y="54101"/>
                  </a:lnTo>
                  <a:lnTo>
                    <a:pt x="4806607" y="54101"/>
                  </a:lnTo>
                  <a:lnTo>
                    <a:pt x="4806607" y="126364"/>
                  </a:lnTo>
                  <a:lnTo>
                    <a:pt x="4908461" y="126364"/>
                  </a:lnTo>
                  <a:lnTo>
                    <a:pt x="4908461" y="172847"/>
                  </a:lnTo>
                  <a:lnTo>
                    <a:pt x="4806607" y="172847"/>
                  </a:lnTo>
                  <a:lnTo>
                    <a:pt x="4806607" y="265302"/>
                  </a:lnTo>
                  <a:lnTo>
                    <a:pt x="4946434" y="265302"/>
                  </a:lnTo>
                  <a:lnTo>
                    <a:pt x="4946434" y="313944"/>
                  </a:lnTo>
                  <a:lnTo>
                    <a:pt x="4751870" y="313944"/>
                  </a:lnTo>
                  <a:lnTo>
                    <a:pt x="4751870" y="5461"/>
                  </a:lnTo>
                  <a:close/>
                </a:path>
                <a:path w="6541770" h="319405">
                  <a:moveTo>
                    <a:pt x="3936530" y="5461"/>
                  </a:moveTo>
                  <a:lnTo>
                    <a:pt x="3962819" y="5461"/>
                  </a:lnTo>
                  <a:lnTo>
                    <a:pt x="4108488" y="191643"/>
                  </a:lnTo>
                  <a:lnTo>
                    <a:pt x="4108488" y="5461"/>
                  </a:lnTo>
                  <a:lnTo>
                    <a:pt x="4161193" y="5461"/>
                  </a:lnTo>
                  <a:lnTo>
                    <a:pt x="4161193" y="318135"/>
                  </a:lnTo>
                  <a:lnTo>
                    <a:pt x="4138841" y="318135"/>
                  </a:lnTo>
                  <a:lnTo>
                    <a:pt x="3989108" y="122936"/>
                  </a:lnTo>
                  <a:lnTo>
                    <a:pt x="3989108" y="314198"/>
                  </a:lnTo>
                  <a:lnTo>
                    <a:pt x="3936530" y="314198"/>
                  </a:lnTo>
                  <a:lnTo>
                    <a:pt x="3936530" y="5461"/>
                  </a:lnTo>
                  <a:close/>
                </a:path>
                <a:path w="6541770" h="319405">
                  <a:moveTo>
                    <a:pt x="3817150" y="5461"/>
                  </a:moveTo>
                  <a:lnTo>
                    <a:pt x="3871887" y="5461"/>
                  </a:lnTo>
                  <a:lnTo>
                    <a:pt x="3871887" y="313944"/>
                  </a:lnTo>
                  <a:lnTo>
                    <a:pt x="3817150" y="313944"/>
                  </a:lnTo>
                  <a:lnTo>
                    <a:pt x="3817150" y="5461"/>
                  </a:lnTo>
                  <a:close/>
                </a:path>
                <a:path w="6541770" h="319405">
                  <a:moveTo>
                    <a:pt x="3433610" y="5461"/>
                  </a:moveTo>
                  <a:lnTo>
                    <a:pt x="3636810" y="5461"/>
                  </a:lnTo>
                  <a:lnTo>
                    <a:pt x="3636810" y="54101"/>
                  </a:lnTo>
                  <a:lnTo>
                    <a:pt x="3488347" y="54101"/>
                  </a:lnTo>
                  <a:lnTo>
                    <a:pt x="3488347" y="126364"/>
                  </a:lnTo>
                  <a:lnTo>
                    <a:pt x="3596805" y="126364"/>
                  </a:lnTo>
                  <a:lnTo>
                    <a:pt x="3596805" y="172847"/>
                  </a:lnTo>
                  <a:lnTo>
                    <a:pt x="3488347" y="172847"/>
                  </a:lnTo>
                  <a:lnTo>
                    <a:pt x="3488347" y="313944"/>
                  </a:lnTo>
                  <a:lnTo>
                    <a:pt x="3433610" y="313944"/>
                  </a:lnTo>
                  <a:lnTo>
                    <a:pt x="3433610" y="5461"/>
                  </a:lnTo>
                  <a:close/>
                </a:path>
                <a:path w="6541770" h="319405">
                  <a:moveTo>
                    <a:pt x="2750858" y="5461"/>
                  </a:moveTo>
                  <a:lnTo>
                    <a:pt x="2947708" y="5461"/>
                  </a:lnTo>
                  <a:lnTo>
                    <a:pt x="2947708" y="54101"/>
                  </a:lnTo>
                  <a:lnTo>
                    <a:pt x="2805595" y="54101"/>
                  </a:lnTo>
                  <a:lnTo>
                    <a:pt x="2805595" y="126364"/>
                  </a:lnTo>
                  <a:lnTo>
                    <a:pt x="2907449" y="126364"/>
                  </a:lnTo>
                  <a:lnTo>
                    <a:pt x="2907449" y="172847"/>
                  </a:lnTo>
                  <a:lnTo>
                    <a:pt x="2805595" y="172847"/>
                  </a:lnTo>
                  <a:lnTo>
                    <a:pt x="2805595" y="265302"/>
                  </a:lnTo>
                  <a:lnTo>
                    <a:pt x="2945422" y="265302"/>
                  </a:lnTo>
                  <a:lnTo>
                    <a:pt x="2945422" y="313944"/>
                  </a:lnTo>
                  <a:lnTo>
                    <a:pt x="2750858" y="313944"/>
                  </a:lnTo>
                  <a:lnTo>
                    <a:pt x="2750858" y="5461"/>
                  </a:lnTo>
                  <a:close/>
                </a:path>
                <a:path w="6541770" h="319405">
                  <a:moveTo>
                    <a:pt x="1938566" y="5461"/>
                  </a:moveTo>
                  <a:lnTo>
                    <a:pt x="2194090" y="5461"/>
                  </a:lnTo>
                  <a:lnTo>
                    <a:pt x="2194090" y="54101"/>
                  </a:lnTo>
                  <a:lnTo>
                    <a:pt x="2091474" y="54101"/>
                  </a:lnTo>
                  <a:lnTo>
                    <a:pt x="2091474" y="313944"/>
                  </a:lnTo>
                  <a:lnTo>
                    <a:pt x="2036737" y="313944"/>
                  </a:lnTo>
                  <a:lnTo>
                    <a:pt x="2036737" y="54101"/>
                  </a:lnTo>
                  <a:lnTo>
                    <a:pt x="1938566" y="54101"/>
                  </a:lnTo>
                  <a:lnTo>
                    <a:pt x="1938566" y="5461"/>
                  </a:lnTo>
                  <a:close/>
                </a:path>
                <a:path w="6541770" h="319405">
                  <a:moveTo>
                    <a:pt x="1677962" y="5461"/>
                  </a:moveTo>
                  <a:lnTo>
                    <a:pt x="1704251" y="5461"/>
                  </a:lnTo>
                  <a:lnTo>
                    <a:pt x="1849920" y="191643"/>
                  </a:lnTo>
                  <a:lnTo>
                    <a:pt x="1849920" y="5461"/>
                  </a:lnTo>
                  <a:lnTo>
                    <a:pt x="1902625" y="5461"/>
                  </a:lnTo>
                  <a:lnTo>
                    <a:pt x="1902625" y="318135"/>
                  </a:lnTo>
                  <a:lnTo>
                    <a:pt x="1880273" y="318135"/>
                  </a:lnTo>
                  <a:lnTo>
                    <a:pt x="1730540" y="122936"/>
                  </a:lnTo>
                  <a:lnTo>
                    <a:pt x="1730540" y="314198"/>
                  </a:lnTo>
                  <a:lnTo>
                    <a:pt x="1677962" y="314198"/>
                  </a:lnTo>
                  <a:lnTo>
                    <a:pt x="1677962" y="5461"/>
                  </a:lnTo>
                  <a:close/>
                </a:path>
                <a:path w="6541770" h="319405">
                  <a:moveTo>
                    <a:pt x="1138339" y="5461"/>
                  </a:moveTo>
                  <a:lnTo>
                    <a:pt x="1198664" y="5461"/>
                  </a:lnTo>
                  <a:lnTo>
                    <a:pt x="1270038" y="213868"/>
                  </a:lnTo>
                  <a:lnTo>
                    <a:pt x="1345349" y="5461"/>
                  </a:lnTo>
                  <a:lnTo>
                    <a:pt x="1404404" y="5461"/>
                  </a:lnTo>
                  <a:lnTo>
                    <a:pt x="1283881" y="318135"/>
                  </a:lnTo>
                  <a:lnTo>
                    <a:pt x="1253782" y="318135"/>
                  </a:lnTo>
                  <a:lnTo>
                    <a:pt x="1138339" y="5461"/>
                  </a:lnTo>
                  <a:close/>
                </a:path>
                <a:path w="6541770" h="319405">
                  <a:moveTo>
                    <a:pt x="278422" y="5461"/>
                  </a:moveTo>
                  <a:lnTo>
                    <a:pt x="333184" y="5461"/>
                  </a:lnTo>
                  <a:lnTo>
                    <a:pt x="333184" y="313944"/>
                  </a:lnTo>
                  <a:lnTo>
                    <a:pt x="278422" y="313944"/>
                  </a:lnTo>
                  <a:lnTo>
                    <a:pt x="278422" y="5461"/>
                  </a:lnTo>
                  <a:close/>
                </a:path>
                <a:path w="6541770" h="319405">
                  <a:moveTo>
                    <a:pt x="973874" y="3301"/>
                  </a:moveTo>
                  <a:lnTo>
                    <a:pt x="1034294" y="13192"/>
                  </a:lnTo>
                  <a:lnTo>
                    <a:pt x="1080808" y="42799"/>
                  </a:lnTo>
                  <a:lnTo>
                    <a:pt x="1110414" y="88709"/>
                  </a:lnTo>
                  <a:lnTo>
                    <a:pt x="1120305" y="147574"/>
                  </a:lnTo>
                  <a:lnTo>
                    <a:pt x="1115850" y="198394"/>
                  </a:lnTo>
                  <a:lnTo>
                    <a:pt x="1102487" y="239982"/>
                  </a:lnTo>
                  <a:lnTo>
                    <a:pt x="1080220" y="272335"/>
                  </a:lnTo>
                  <a:lnTo>
                    <a:pt x="1049053" y="295449"/>
                  </a:lnTo>
                  <a:lnTo>
                    <a:pt x="1008989" y="309319"/>
                  </a:lnTo>
                  <a:lnTo>
                    <a:pt x="960031" y="313944"/>
                  </a:lnTo>
                  <a:lnTo>
                    <a:pt x="891578" y="313944"/>
                  </a:lnTo>
                  <a:lnTo>
                    <a:pt x="891578" y="5587"/>
                  </a:lnTo>
                  <a:lnTo>
                    <a:pt x="921296" y="4587"/>
                  </a:lnTo>
                  <a:lnTo>
                    <a:pt x="944918" y="3873"/>
                  </a:lnTo>
                  <a:lnTo>
                    <a:pt x="962444" y="3444"/>
                  </a:lnTo>
                  <a:lnTo>
                    <a:pt x="973874" y="3301"/>
                  </a:lnTo>
                  <a:close/>
                </a:path>
                <a:path w="6541770" h="319405">
                  <a:moveTo>
                    <a:pt x="82346" y="3301"/>
                  </a:moveTo>
                  <a:lnTo>
                    <a:pt x="142759" y="13192"/>
                  </a:lnTo>
                  <a:lnTo>
                    <a:pt x="189217" y="42799"/>
                  </a:lnTo>
                  <a:lnTo>
                    <a:pt x="218832" y="88709"/>
                  </a:lnTo>
                  <a:lnTo>
                    <a:pt x="228701" y="147574"/>
                  </a:lnTo>
                  <a:lnTo>
                    <a:pt x="224250" y="198394"/>
                  </a:lnTo>
                  <a:lnTo>
                    <a:pt x="210895" y="239982"/>
                  </a:lnTo>
                  <a:lnTo>
                    <a:pt x="188637" y="272335"/>
                  </a:lnTo>
                  <a:lnTo>
                    <a:pt x="157476" y="295449"/>
                  </a:lnTo>
                  <a:lnTo>
                    <a:pt x="117410" y="309319"/>
                  </a:lnTo>
                  <a:lnTo>
                    <a:pt x="68440" y="313944"/>
                  </a:lnTo>
                  <a:lnTo>
                    <a:pt x="0" y="313944"/>
                  </a:lnTo>
                  <a:lnTo>
                    <a:pt x="0" y="5587"/>
                  </a:lnTo>
                  <a:lnTo>
                    <a:pt x="29708" y="4587"/>
                  </a:lnTo>
                  <a:lnTo>
                    <a:pt x="53336" y="3873"/>
                  </a:lnTo>
                  <a:lnTo>
                    <a:pt x="70883" y="3444"/>
                  </a:lnTo>
                  <a:lnTo>
                    <a:pt x="82346" y="3301"/>
                  </a:lnTo>
                  <a:close/>
                </a:path>
                <a:path w="6541770" h="319405">
                  <a:moveTo>
                    <a:pt x="4573689" y="2286"/>
                  </a:moveTo>
                  <a:lnTo>
                    <a:pt x="4625102" y="7975"/>
                  </a:lnTo>
                  <a:lnTo>
                    <a:pt x="4661811" y="25034"/>
                  </a:lnTo>
                  <a:lnTo>
                    <a:pt x="4683827" y="53453"/>
                  </a:lnTo>
                  <a:lnTo>
                    <a:pt x="4691164" y="93218"/>
                  </a:lnTo>
                  <a:lnTo>
                    <a:pt x="4690161" y="106624"/>
                  </a:lnTo>
                  <a:lnTo>
                    <a:pt x="4675035" y="143128"/>
                  </a:lnTo>
                  <a:lnTo>
                    <a:pt x="4645906" y="169507"/>
                  </a:lnTo>
                  <a:lnTo>
                    <a:pt x="4634141" y="175006"/>
                  </a:lnTo>
                  <a:lnTo>
                    <a:pt x="4725327" y="313944"/>
                  </a:lnTo>
                  <a:lnTo>
                    <a:pt x="4662081" y="313944"/>
                  </a:lnTo>
                  <a:lnTo>
                    <a:pt x="4579785" y="186562"/>
                  </a:lnTo>
                  <a:lnTo>
                    <a:pt x="4572972" y="186396"/>
                  </a:lnTo>
                  <a:lnTo>
                    <a:pt x="4564910" y="186086"/>
                  </a:lnTo>
                  <a:lnTo>
                    <a:pt x="4555585" y="185634"/>
                  </a:lnTo>
                  <a:lnTo>
                    <a:pt x="4544987" y="185038"/>
                  </a:lnTo>
                  <a:lnTo>
                    <a:pt x="4544987" y="313944"/>
                  </a:lnTo>
                  <a:lnTo>
                    <a:pt x="4488218" y="313944"/>
                  </a:lnTo>
                  <a:lnTo>
                    <a:pt x="4488218" y="5461"/>
                  </a:lnTo>
                  <a:lnTo>
                    <a:pt x="4492149" y="5363"/>
                  </a:lnTo>
                  <a:lnTo>
                    <a:pt x="4499378" y="5064"/>
                  </a:lnTo>
                  <a:lnTo>
                    <a:pt x="4509917" y="4550"/>
                  </a:lnTo>
                  <a:lnTo>
                    <a:pt x="4523778" y="3810"/>
                  </a:lnTo>
                  <a:lnTo>
                    <a:pt x="4538470" y="3143"/>
                  </a:lnTo>
                  <a:lnTo>
                    <a:pt x="4551686" y="2666"/>
                  </a:lnTo>
                  <a:lnTo>
                    <a:pt x="4563425" y="2381"/>
                  </a:lnTo>
                  <a:lnTo>
                    <a:pt x="4573689" y="2286"/>
                  </a:lnTo>
                  <a:close/>
                </a:path>
                <a:path w="6541770" h="319405">
                  <a:moveTo>
                    <a:pt x="6167158" y="1270"/>
                  </a:moveTo>
                  <a:lnTo>
                    <a:pt x="6191161" y="1270"/>
                  </a:lnTo>
                  <a:lnTo>
                    <a:pt x="6315113" y="313944"/>
                  </a:lnTo>
                  <a:lnTo>
                    <a:pt x="6254661" y="313944"/>
                  </a:lnTo>
                  <a:lnTo>
                    <a:pt x="6232182" y="251460"/>
                  </a:lnTo>
                  <a:lnTo>
                    <a:pt x="6126518" y="251460"/>
                  </a:lnTo>
                  <a:lnTo>
                    <a:pt x="6105055" y="313944"/>
                  </a:lnTo>
                  <a:lnTo>
                    <a:pt x="6044095" y="313944"/>
                  </a:lnTo>
                  <a:lnTo>
                    <a:pt x="6167158" y="1270"/>
                  </a:lnTo>
                  <a:close/>
                </a:path>
                <a:path w="6541770" h="319405">
                  <a:moveTo>
                    <a:pt x="2280958" y="1270"/>
                  </a:moveTo>
                  <a:lnTo>
                    <a:pt x="2304961" y="1270"/>
                  </a:lnTo>
                  <a:lnTo>
                    <a:pt x="2428913" y="313944"/>
                  </a:lnTo>
                  <a:lnTo>
                    <a:pt x="2368461" y="313944"/>
                  </a:lnTo>
                  <a:lnTo>
                    <a:pt x="2345982" y="251460"/>
                  </a:lnTo>
                  <a:lnTo>
                    <a:pt x="2240318" y="251460"/>
                  </a:lnTo>
                  <a:lnTo>
                    <a:pt x="2218855" y="313944"/>
                  </a:lnTo>
                  <a:lnTo>
                    <a:pt x="2157895" y="313944"/>
                  </a:lnTo>
                  <a:lnTo>
                    <a:pt x="2280958" y="1270"/>
                  </a:lnTo>
                  <a:close/>
                </a:path>
                <a:path w="6541770" h="319405">
                  <a:moveTo>
                    <a:pt x="1497622" y="1270"/>
                  </a:moveTo>
                  <a:lnTo>
                    <a:pt x="1521625" y="1270"/>
                  </a:lnTo>
                  <a:lnTo>
                    <a:pt x="1645577" y="313944"/>
                  </a:lnTo>
                  <a:lnTo>
                    <a:pt x="1585125" y="313944"/>
                  </a:lnTo>
                  <a:lnTo>
                    <a:pt x="1562646" y="251460"/>
                  </a:lnTo>
                  <a:lnTo>
                    <a:pt x="1456982" y="251460"/>
                  </a:lnTo>
                  <a:lnTo>
                    <a:pt x="1435519" y="313944"/>
                  </a:lnTo>
                  <a:lnTo>
                    <a:pt x="1374559" y="313944"/>
                  </a:lnTo>
                  <a:lnTo>
                    <a:pt x="1497622" y="1270"/>
                  </a:lnTo>
                  <a:close/>
                </a:path>
                <a:path w="6541770" h="319405">
                  <a:moveTo>
                    <a:pt x="711200" y="1270"/>
                  </a:moveTo>
                  <a:lnTo>
                    <a:pt x="735203" y="1270"/>
                  </a:lnTo>
                  <a:lnTo>
                    <a:pt x="859193" y="313944"/>
                  </a:lnTo>
                  <a:lnTo>
                    <a:pt x="798741" y="313944"/>
                  </a:lnTo>
                  <a:lnTo>
                    <a:pt x="776262" y="251460"/>
                  </a:lnTo>
                  <a:lnTo>
                    <a:pt x="670547" y="251460"/>
                  </a:lnTo>
                  <a:lnTo>
                    <a:pt x="649071" y="313944"/>
                  </a:lnTo>
                  <a:lnTo>
                    <a:pt x="588213" y="313944"/>
                  </a:lnTo>
                  <a:lnTo>
                    <a:pt x="711200" y="1270"/>
                  </a:lnTo>
                  <a:close/>
                </a:path>
                <a:path w="6541770" h="319405">
                  <a:moveTo>
                    <a:pt x="4351058" y="126"/>
                  </a:moveTo>
                  <a:lnTo>
                    <a:pt x="4376299" y="1484"/>
                  </a:lnTo>
                  <a:lnTo>
                    <a:pt x="4398873" y="5556"/>
                  </a:lnTo>
                  <a:lnTo>
                    <a:pt x="4418780" y="12342"/>
                  </a:lnTo>
                  <a:lnTo>
                    <a:pt x="4436021" y="21844"/>
                  </a:lnTo>
                  <a:lnTo>
                    <a:pt x="4413415" y="67183"/>
                  </a:lnTo>
                  <a:lnTo>
                    <a:pt x="4402868" y="59108"/>
                  </a:lnTo>
                  <a:lnTo>
                    <a:pt x="4389523" y="53355"/>
                  </a:lnTo>
                  <a:lnTo>
                    <a:pt x="4373392" y="49912"/>
                  </a:lnTo>
                  <a:lnTo>
                    <a:pt x="4354487" y="48768"/>
                  </a:lnTo>
                  <a:lnTo>
                    <a:pt x="4336103" y="50792"/>
                  </a:lnTo>
                  <a:lnTo>
                    <a:pt x="4291241" y="81152"/>
                  </a:lnTo>
                  <a:lnTo>
                    <a:pt x="4272778" y="117760"/>
                  </a:lnTo>
                  <a:lnTo>
                    <a:pt x="4266603" y="162940"/>
                  </a:lnTo>
                  <a:lnTo>
                    <a:pt x="4268031" y="186422"/>
                  </a:lnTo>
                  <a:lnTo>
                    <a:pt x="4279461" y="225716"/>
                  </a:lnTo>
                  <a:lnTo>
                    <a:pt x="4316133" y="263271"/>
                  </a:lnTo>
                  <a:lnTo>
                    <a:pt x="4350423" y="270510"/>
                  </a:lnTo>
                  <a:lnTo>
                    <a:pt x="4371046" y="268577"/>
                  </a:lnTo>
                  <a:lnTo>
                    <a:pt x="4389300" y="262763"/>
                  </a:lnTo>
                  <a:lnTo>
                    <a:pt x="4405197" y="253043"/>
                  </a:lnTo>
                  <a:lnTo>
                    <a:pt x="4418749" y="239395"/>
                  </a:lnTo>
                  <a:lnTo>
                    <a:pt x="4444149" y="283590"/>
                  </a:lnTo>
                  <a:lnTo>
                    <a:pt x="4425454" y="299166"/>
                  </a:lnTo>
                  <a:lnTo>
                    <a:pt x="4402889" y="310276"/>
                  </a:lnTo>
                  <a:lnTo>
                    <a:pt x="4376444" y="316934"/>
                  </a:lnTo>
                  <a:lnTo>
                    <a:pt x="4346105" y="319150"/>
                  </a:lnTo>
                  <a:lnTo>
                    <a:pt x="4315531" y="316503"/>
                  </a:lnTo>
                  <a:lnTo>
                    <a:pt x="4265291" y="295255"/>
                  </a:lnTo>
                  <a:lnTo>
                    <a:pt x="4229979" y="253434"/>
                  </a:lnTo>
                  <a:lnTo>
                    <a:pt x="4212072" y="195470"/>
                  </a:lnTo>
                  <a:lnTo>
                    <a:pt x="4209834" y="160654"/>
                  </a:lnTo>
                  <a:lnTo>
                    <a:pt x="4212310" y="127845"/>
                  </a:lnTo>
                  <a:lnTo>
                    <a:pt x="4232122" y="70608"/>
                  </a:lnTo>
                  <a:lnTo>
                    <a:pt x="4270726" y="26058"/>
                  </a:lnTo>
                  <a:lnTo>
                    <a:pt x="4321502" y="3008"/>
                  </a:lnTo>
                  <a:lnTo>
                    <a:pt x="4351058" y="126"/>
                  </a:lnTo>
                  <a:close/>
                </a:path>
                <a:path w="6541770" h="319405">
                  <a:moveTo>
                    <a:pt x="2602776" y="126"/>
                  </a:moveTo>
                  <a:lnTo>
                    <a:pt x="2627181" y="2030"/>
                  </a:lnTo>
                  <a:lnTo>
                    <a:pt x="2649718" y="7731"/>
                  </a:lnTo>
                  <a:lnTo>
                    <a:pt x="2670373" y="17218"/>
                  </a:lnTo>
                  <a:lnTo>
                    <a:pt x="2689136" y="30479"/>
                  </a:lnTo>
                  <a:lnTo>
                    <a:pt x="2666149" y="74549"/>
                  </a:lnTo>
                  <a:lnTo>
                    <a:pt x="2660646" y="70189"/>
                  </a:lnTo>
                  <a:lnTo>
                    <a:pt x="2653845" y="65865"/>
                  </a:lnTo>
                  <a:lnTo>
                    <a:pt x="2617476" y="50927"/>
                  </a:lnTo>
                  <a:lnTo>
                    <a:pt x="2601506" y="48768"/>
                  </a:lnTo>
                  <a:lnTo>
                    <a:pt x="2579953" y="50696"/>
                  </a:lnTo>
                  <a:lnTo>
                    <a:pt x="2544088" y="66127"/>
                  </a:lnTo>
                  <a:lnTo>
                    <a:pt x="2518176" y="96369"/>
                  </a:lnTo>
                  <a:lnTo>
                    <a:pt x="2504980" y="137707"/>
                  </a:lnTo>
                  <a:lnTo>
                    <a:pt x="2503335" y="162306"/>
                  </a:lnTo>
                  <a:lnTo>
                    <a:pt x="2504952" y="185717"/>
                  </a:lnTo>
                  <a:lnTo>
                    <a:pt x="2517854" y="225063"/>
                  </a:lnTo>
                  <a:lnTo>
                    <a:pt x="2543217" y="253954"/>
                  </a:lnTo>
                  <a:lnTo>
                    <a:pt x="2578372" y="268674"/>
                  </a:lnTo>
                  <a:lnTo>
                    <a:pt x="2599474" y="270510"/>
                  </a:lnTo>
                  <a:lnTo>
                    <a:pt x="2613424" y="269509"/>
                  </a:lnTo>
                  <a:lnTo>
                    <a:pt x="2647607" y="193928"/>
                  </a:lnTo>
                  <a:lnTo>
                    <a:pt x="2604935" y="193928"/>
                  </a:lnTo>
                  <a:lnTo>
                    <a:pt x="2604935" y="147193"/>
                  </a:lnTo>
                  <a:lnTo>
                    <a:pt x="2702344" y="147193"/>
                  </a:lnTo>
                  <a:lnTo>
                    <a:pt x="2702344" y="285241"/>
                  </a:lnTo>
                  <a:lnTo>
                    <a:pt x="2666661" y="305333"/>
                  </a:lnTo>
                  <a:lnTo>
                    <a:pt x="2621159" y="316944"/>
                  </a:lnTo>
                  <a:lnTo>
                    <a:pt x="2590584" y="319150"/>
                  </a:lnTo>
                  <a:lnTo>
                    <a:pt x="2559151" y="316436"/>
                  </a:lnTo>
                  <a:lnTo>
                    <a:pt x="2506573" y="294719"/>
                  </a:lnTo>
                  <a:lnTo>
                    <a:pt x="2468425" y="252239"/>
                  </a:lnTo>
                  <a:lnTo>
                    <a:pt x="2448994" y="194760"/>
                  </a:lnTo>
                  <a:lnTo>
                    <a:pt x="2446566" y="160782"/>
                  </a:lnTo>
                  <a:lnTo>
                    <a:pt x="2449209" y="126805"/>
                  </a:lnTo>
                  <a:lnTo>
                    <a:pt x="2470354" y="68806"/>
                  </a:lnTo>
                  <a:lnTo>
                    <a:pt x="2511836" y="25255"/>
                  </a:lnTo>
                  <a:lnTo>
                    <a:pt x="2568795" y="2915"/>
                  </a:lnTo>
                  <a:lnTo>
                    <a:pt x="2602776" y="126"/>
                  </a:lnTo>
                  <a:close/>
                </a:path>
                <a:path w="6541770" h="319405">
                  <a:moveTo>
                    <a:pt x="477164" y="126"/>
                  </a:moveTo>
                  <a:lnTo>
                    <a:pt x="502132" y="1387"/>
                  </a:lnTo>
                  <a:lnTo>
                    <a:pt x="523544" y="5159"/>
                  </a:lnTo>
                  <a:lnTo>
                    <a:pt x="541404" y="11431"/>
                  </a:lnTo>
                  <a:lnTo>
                    <a:pt x="555713" y="20193"/>
                  </a:lnTo>
                  <a:lnTo>
                    <a:pt x="539076" y="67310"/>
                  </a:lnTo>
                  <a:lnTo>
                    <a:pt x="524451" y="58308"/>
                  </a:lnTo>
                  <a:lnTo>
                    <a:pt x="509433" y="51879"/>
                  </a:lnTo>
                  <a:lnTo>
                    <a:pt x="494023" y="48021"/>
                  </a:lnTo>
                  <a:lnTo>
                    <a:pt x="478218" y="46736"/>
                  </a:lnTo>
                  <a:lnTo>
                    <a:pt x="469274" y="47357"/>
                  </a:lnTo>
                  <a:lnTo>
                    <a:pt x="439066" y="75057"/>
                  </a:lnTo>
                  <a:lnTo>
                    <a:pt x="438416" y="82676"/>
                  </a:lnTo>
                  <a:lnTo>
                    <a:pt x="442088" y="96113"/>
                  </a:lnTo>
                  <a:lnTo>
                    <a:pt x="453104" y="109775"/>
                  </a:lnTo>
                  <a:lnTo>
                    <a:pt x="471463" y="123699"/>
                  </a:lnTo>
                  <a:lnTo>
                    <a:pt x="497166" y="137922"/>
                  </a:lnTo>
                  <a:lnTo>
                    <a:pt x="511566" y="145321"/>
                  </a:lnTo>
                  <a:lnTo>
                    <a:pt x="523806" y="152447"/>
                  </a:lnTo>
                  <a:lnTo>
                    <a:pt x="553867" y="179546"/>
                  </a:lnTo>
                  <a:lnTo>
                    <a:pt x="569375" y="223081"/>
                  </a:lnTo>
                  <a:lnTo>
                    <a:pt x="569823" y="233299"/>
                  </a:lnTo>
                  <a:lnTo>
                    <a:pt x="567973" y="251229"/>
                  </a:lnTo>
                  <a:lnTo>
                    <a:pt x="540232" y="295021"/>
                  </a:lnTo>
                  <a:lnTo>
                    <a:pt x="505618" y="313134"/>
                  </a:lnTo>
                  <a:lnTo>
                    <a:pt x="460946" y="319150"/>
                  </a:lnTo>
                  <a:lnTo>
                    <a:pt x="439889" y="317767"/>
                  </a:lnTo>
                  <a:lnTo>
                    <a:pt x="419884" y="313610"/>
                  </a:lnTo>
                  <a:lnTo>
                    <a:pt x="400931" y="306667"/>
                  </a:lnTo>
                  <a:lnTo>
                    <a:pt x="383031" y="296925"/>
                  </a:lnTo>
                  <a:lnTo>
                    <a:pt x="403237" y="247776"/>
                  </a:lnTo>
                  <a:lnTo>
                    <a:pt x="419392" y="257758"/>
                  </a:lnTo>
                  <a:lnTo>
                    <a:pt x="435413" y="264858"/>
                  </a:lnTo>
                  <a:lnTo>
                    <a:pt x="451300" y="269101"/>
                  </a:lnTo>
                  <a:lnTo>
                    <a:pt x="467055" y="270510"/>
                  </a:lnTo>
                  <a:lnTo>
                    <a:pt x="488150" y="268412"/>
                  </a:lnTo>
                  <a:lnTo>
                    <a:pt x="503220" y="262112"/>
                  </a:lnTo>
                  <a:lnTo>
                    <a:pt x="512262" y="251596"/>
                  </a:lnTo>
                  <a:lnTo>
                    <a:pt x="515277" y="236854"/>
                  </a:lnTo>
                  <a:lnTo>
                    <a:pt x="514567" y="229044"/>
                  </a:lnTo>
                  <a:lnTo>
                    <a:pt x="486508" y="191595"/>
                  </a:lnTo>
                  <a:lnTo>
                    <a:pt x="440752" y="166149"/>
                  </a:lnTo>
                  <a:lnTo>
                    <a:pt x="427354" y="158448"/>
                  </a:lnTo>
                  <a:lnTo>
                    <a:pt x="398346" y="132810"/>
                  </a:lnTo>
                  <a:lnTo>
                    <a:pt x="384068" y="92517"/>
                  </a:lnTo>
                  <a:lnTo>
                    <a:pt x="383654" y="83185"/>
                  </a:lnTo>
                  <a:lnTo>
                    <a:pt x="385292" y="66039"/>
                  </a:lnTo>
                  <a:lnTo>
                    <a:pt x="409879" y="23749"/>
                  </a:lnTo>
                  <a:lnTo>
                    <a:pt x="457557" y="1603"/>
                  </a:lnTo>
                  <a:lnTo>
                    <a:pt x="477164" y="126"/>
                  </a:lnTo>
                  <a:close/>
                </a:path>
                <a:path w="6541770" h="319405">
                  <a:moveTo>
                    <a:pt x="3248190" y="0"/>
                  </a:moveTo>
                  <a:lnTo>
                    <a:pt x="3306959" y="10302"/>
                  </a:lnTo>
                  <a:lnTo>
                    <a:pt x="3349917" y="41275"/>
                  </a:lnTo>
                  <a:lnTo>
                    <a:pt x="3376317" y="90805"/>
                  </a:lnTo>
                  <a:lnTo>
                    <a:pt x="3385096" y="157099"/>
                  </a:lnTo>
                  <a:lnTo>
                    <a:pt x="3382808" y="192434"/>
                  </a:lnTo>
                  <a:lnTo>
                    <a:pt x="3364468" y="251628"/>
                  </a:lnTo>
                  <a:lnTo>
                    <a:pt x="3328081" y="294558"/>
                  </a:lnTo>
                  <a:lnTo>
                    <a:pt x="3275884" y="316414"/>
                  </a:lnTo>
                  <a:lnTo>
                    <a:pt x="3243999" y="319150"/>
                  </a:lnTo>
                  <a:lnTo>
                    <a:pt x="3214757" y="316456"/>
                  </a:lnTo>
                  <a:lnTo>
                    <a:pt x="3167132" y="294826"/>
                  </a:lnTo>
                  <a:lnTo>
                    <a:pt x="3134247" y="252128"/>
                  </a:lnTo>
                  <a:lnTo>
                    <a:pt x="3117673" y="192744"/>
                  </a:lnTo>
                  <a:lnTo>
                    <a:pt x="3115602" y="157099"/>
                  </a:lnTo>
                  <a:lnTo>
                    <a:pt x="3117844" y="125406"/>
                  </a:lnTo>
                  <a:lnTo>
                    <a:pt x="3135854" y="69641"/>
                  </a:lnTo>
                  <a:lnTo>
                    <a:pt x="3171269" y="25610"/>
                  </a:lnTo>
                  <a:lnTo>
                    <a:pt x="3219517" y="2837"/>
                  </a:lnTo>
                  <a:lnTo>
                    <a:pt x="3248190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285852" y="1049147"/>
            <a:ext cx="1357322" cy="321310"/>
            <a:chOff x="506247" y="1049147"/>
            <a:chExt cx="1370965" cy="321310"/>
          </a:xfrm>
        </p:grpSpPr>
        <p:sp>
          <p:nvSpPr>
            <p:cNvPr id="11" name="object 11"/>
            <p:cNvSpPr/>
            <p:nvPr/>
          </p:nvSpPr>
          <p:spPr>
            <a:xfrm>
              <a:off x="507136" y="1050036"/>
              <a:ext cx="1369161" cy="31915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13218" y="1101090"/>
              <a:ext cx="118884" cy="21513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97305" y="1097788"/>
              <a:ext cx="157606" cy="22364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7136" y="1050036"/>
              <a:ext cx="1369695" cy="319405"/>
            </a:xfrm>
            <a:custGeom>
              <a:avLst/>
              <a:gdLst/>
              <a:ahLst/>
              <a:cxnLst/>
              <a:rect l="l" t="t" r="r" b="b"/>
              <a:pathLst>
                <a:path w="1369695" h="319405">
                  <a:moveTo>
                    <a:pt x="1174978" y="5461"/>
                  </a:moveTo>
                  <a:lnTo>
                    <a:pt x="1229715" y="5461"/>
                  </a:lnTo>
                  <a:lnTo>
                    <a:pt x="1229715" y="265302"/>
                  </a:lnTo>
                  <a:lnTo>
                    <a:pt x="1369161" y="265302"/>
                  </a:lnTo>
                  <a:lnTo>
                    <a:pt x="1369161" y="313943"/>
                  </a:lnTo>
                  <a:lnTo>
                    <a:pt x="1174978" y="313943"/>
                  </a:lnTo>
                  <a:lnTo>
                    <a:pt x="1174978" y="5461"/>
                  </a:lnTo>
                  <a:close/>
                </a:path>
                <a:path w="1369695" h="319405">
                  <a:moveTo>
                    <a:pt x="929614" y="5461"/>
                  </a:moveTo>
                  <a:lnTo>
                    <a:pt x="1126464" y="5461"/>
                  </a:lnTo>
                  <a:lnTo>
                    <a:pt x="1126464" y="54101"/>
                  </a:lnTo>
                  <a:lnTo>
                    <a:pt x="984351" y="54101"/>
                  </a:lnTo>
                  <a:lnTo>
                    <a:pt x="984351" y="126364"/>
                  </a:lnTo>
                  <a:lnTo>
                    <a:pt x="1086205" y="126364"/>
                  </a:lnTo>
                  <a:lnTo>
                    <a:pt x="1086205" y="172847"/>
                  </a:lnTo>
                  <a:lnTo>
                    <a:pt x="984351" y="172847"/>
                  </a:lnTo>
                  <a:lnTo>
                    <a:pt x="984351" y="265302"/>
                  </a:lnTo>
                  <a:lnTo>
                    <a:pt x="1124178" y="265302"/>
                  </a:lnTo>
                  <a:lnTo>
                    <a:pt x="1124178" y="313943"/>
                  </a:lnTo>
                  <a:lnTo>
                    <a:pt x="929614" y="313943"/>
                  </a:lnTo>
                  <a:lnTo>
                    <a:pt x="929614" y="5461"/>
                  </a:lnTo>
                  <a:close/>
                </a:path>
                <a:path w="1369695" h="319405">
                  <a:moveTo>
                    <a:pt x="62115" y="5461"/>
                  </a:moveTo>
                  <a:lnTo>
                    <a:pt x="91186" y="5461"/>
                  </a:lnTo>
                  <a:lnTo>
                    <a:pt x="157937" y="213233"/>
                  </a:lnTo>
                  <a:lnTo>
                    <a:pt x="223227" y="5461"/>
                  </a:lnTo>
                  <a:lnTo>
                    <a:pt x="252069" y="5461"/>
                  </a:lnTo>
                  <a:lnTo>
                    <a:pt x="315036" y="314198"/>
                  </a:lnTo>
                  <a:lnTo>
                    <a:pt x="261975" y="314198"/>
                  </a:lnTo>
                  <a:lnTo>
                    <a:pt x="229958" y="147827"/>
                  </a:lnTo>
                  <a:lnTo>
                    <a:pt x="167843" y="318135"/>
                  </a:lnTo>
                  <a:lnTo>
                    <a:pt x="148247" y="318135"/>
                  </a:lnTo>
                  <a:lnTo>
                    <a:pt x="86131" y="147827"/>
                  </a:lnTo>
                  <a:lnTo>
                    <a:pt x="52857" y="314198"/>
                  </a:lnTo>
                  <a:lnTo>
                    <a:pt x="0" y="314198"/>
                  </a:lnTo>
                  <a:lnTo>
                    <a:pt x="62115" y="5461"/>
                  </a:lnTo>
                  <a:close/>
                </a:path>
                <a:path w="1369695" h="319405">
                  <a:moveTo>
                    <a:pt x="734555" y="3301"/>
                  </a:moveTo>
                  <a:lnTo>
                    <a:pt x="794964" y="13192"/>
                  </a:lnTo>
                  <a:lnTo>
                    <a:pt x="841476" y="42799"/>
                  </a:lnTo>
                  <a:lnTo>
                    <a:pt x="871083" y="88709"/>
                  </a:lnTo>
                  <a:lnTo>
                    <a:pt x="880973" y="147574"/>
                  </a:lnTo>
                  <a:lnTo>
                    <a:pt x="876518" y="198394"/>
                  </a:lnTo>
                  <a:lnTo>
                    <a:pt x="863154" y="239982"/>
                  </a:lnTo>
                  <a:lnTo>
                    <a:pt x="840882" y="272335"/>
                  </a:lnTo>
                  <a:lnTo>
                    <a:pt x="809706" y="295449"/>
                  </a:lnTo>
                  <a:lnTo>
                    <a:pt x="769628" y="309319"/>
                  </a:lnTo>
                  <a:lnTo>
                    <a:pt x="720648" y="313943"/>
                  </a:lnTo>
                  <a:lnTo>
                    <a:pt x="652208" y="313943"/>
                  </a:lnTo>
                  <a:lnTo>
                    <a:pt x="652208" y="5587"/>
                  </a:lnTo>
                  <a:lnTo>
                    <a:pt x="681916" y="4587"/>
                  </a:lnTo>
                  <a:lnTo>
                    <a:pt x="705545" y="3873"/>
                  </a:lnTo>
                  <a:lnTo>
                    <a:pt x="723092" y="3444"/>
                  </a:lnTo>
                  <a:lnTo>
                    <a:pt x="734555" y="3301"/>
                  </a:lnTo>
                  <a:close/>
                </a:path>
                <a:path w="1369695" h="319405">
                  <a:moveTo>
                    <a:pt x="466864" y="0"/>
                  </a:moveTo>
                  <a:lnTo>
                    <a:pt x="525570" y="10302"/>
                  </a:lnTo>
                  <a:lnTo>
                    <a:pt x="568579" y="41275"/>
                  </a:lnTo>
                  <a:lnTo>
                    <a:pt x="594960" y="90804"/>
                  </a:lnTo>
                  <a:lnTo>
                    <a:pt x="603757" y="157099"/>
                  </a:lnTo>
                  <a:lnTo>
                    <a:pt x="601460" y="192434"/>
                  </a:lnTo>
                  <a:lnTo>
                    <a:pt x="583082" y="251628"/>
                  </a:lnTo>
                  <a:lnTo>
                    <a:pt x="546701" y="294558"/>
                  </a:lnTo>
                  <a:lnTo>
                    <a:pt x="494529" y="316414"/>
                  </a:lnTo>
                  <a:lnTo>
                    <a:pt x="462660" y="319150"/>
                  </a:lnTo>
                  <a:lnTo>
                    <a:pt x="433402" y="316456"/>
                  </a:lnTo>
                  <a:lnTo>
                    <a:pt x="385753" y="294826"/>
                  </a:lnTo>
                  <a:lnTo>
                    <a:pt x="352851" y="252128"/>
                  </a:lnTo>
                  <a:lnTo>
                    <a:pt x="336272" y="192744"/>
                  </a:lnTo>
                  <a:lnTo>
                    <a:pt x="334200" y="157099"/>
                  </a:lnTo>
                  <a:lnTo>
                    <a:pt x="336455" y="125406"/>
                  </a:lnTo>
                  <a:lnTo>
                    <a:pt x="354506" y="69641"/>
                  </a:lnTo>
                  <a:lnTo>
                    <a:pt x="389887" y="25610"/>
                  </a:lnTo>
                  <a:lnTo>
                    <a:pt x="438168" y="2837"/>
                  </a:lnTo>
                  <a:lnTo>
                    <a:pt x="466864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35940" y="1556740"/>
            <a:ext cx="6953250" cy="1474763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700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5" dirty="0">
                <a:latin typeface="+mj-lt"/>
                <a:cs typeface="Trebuchet MS"/>
              </a:rPr>
              <a:t>Needs good </a:t>
            </a:r>
            <a:r>
              <a:rPr sz="2000" dirty="0">
                <a:latin typeface="+mj-lt"/>
                <a:cs typeface="Trebuchet MS"/>
              </a:rPr>
              <a:t>planning </a:t>
            </a:r>
            <a:r>
              <a:rPr sz="2000" spc="-5" dirty="0">
                <a:latin typeface="+mj-lt"/>
                <a:cs typeface="Trebuchet MS"/>
              </a:rPr>
              <a:t>and</a:t>
            </a:r>
            <a:r>
              <a:rPr sz="2000" spc="-45" dirty="0">
                <a:latin typeface="+mj-lt"/>
                <a:cs typeface="Trebuchet MS"/>
              </a:rPr>
              <a:t> </a:t>
            </a:r>
            <a:r>
              <a:rPr sz="2000" spc="-5" dirty="0">
                <a:latin typeface="+mj-lt"/>
                <a:cs typeface="Trebuchet MS"/>
              </a:rPr>
              <a:t>design.</a:t>
            </a:r>
            <a:endParaRPr sz="2000">
              <a:latin typeface="+mj-lt"/>
              <a:cs typeface="Trebuchet MS"/>
            </a:endParaRPr>
          </a:p>
          <a:p>
            <a:pPr marL="287020" marR="5080" indent="-274955">
              <a:lnSpc>
                <a:spcPct val="100000"/>
              </a:lnSpc>
              <a:spcBef>
                <a:spcPts val="600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5" dirty="0">
                <a:latin typeface="+mj-lt"/>
                <a:cs typeface="Trebuchet MS"/>
              </a:rPr>
              <a:t>Needs </a:t>
            </a:r>
            <a:r>
              <a:rPr sz="2000" dirty="0">
                <a:latin typeface="+mj-lt"/>
                <a:cs typeface="Trebuchet MS"/>
              </a:rPr>
              <a:t>a </a:t>
            </a:r>
            <a:r>
              <a:rPr sz="2000" spc="-5" dirty="0">
                <a:latin typeface="+mj-lt"/>
                <a:cs typeface="Trebuchet MS"/>
              </a:rPr>
              <a:t>clear and complete definition </a:t>
            </a:r>
            <a:r>
              <a:rPr sz="2000" dirty="0">
                <a:latin typeface="+mj-lt"/>
                <a:cs typeface="Trebuchet MS"/>
              </a:rPr>
              <a:t>of </a:t>
            </a:r>
            <a:r>
              <a:rPr sz="2000" spc="-175" dirty="0">
                <a:latin typeface="+mj-lt"/>
                <a:cs typeface="Trebuchet MS"/>
              </a:rPr>
              <a:t>the  </a:t>
            </a:r>
            <a:r>
              <a:rPr sz="2000" spc="-5" dirty="0">
                <a:latin typeface="+mj-lt"/>
                <a:cs typeface="Trebuchet MS"/>
              </a:rPr>
              <a:t>whole </a:t>
            </a:r>
            <a:r>
              <a:rPr sz="2000" dirty="0">
                <a:latin typeface="+mj-lt"/>
                <a:cs typeface="Trebuchet MS"/>
              </a:rPr>
              <a:t>system </a:t>
            </a:r>
            <a:r>
              <a:rPr sz="2000" spc="-5" dirty="0">
                <a:latin typeface="+mj-lt"/>
                <a:cs typeface="Trebuchet MS"/>
              </a:rPr>
              <a:t>before it can be broken down  </a:t>
            </a:r>
            <a:r>
              <a:rPr sz="2000" dirty="0">
                <a:latin typeface="+mj-lt"/>
                <a:cs typeface="Trebuchet MS"/>
              </a:rPr>
              <a:t>and </a:t>
            </a:r>
            <a:r>
              <a:rPr sz="2000" spc="-5" dirty="0">
                <a:latin typeface="+mj-lt"/>
                <a:cs typeface="Trebuchet MS"/>
              </a:rPr>
              <a:t>built</a:t>
            </a:r>
            <a:r>
              <a:rPr sz="2000" spc="-35" dirty="0">
                <a:latin typeface="+mj-lt"/>
                <a:cs typeface="Trebuchet MS"/>
              </a:rPr>
              <a:t> </a:t>
            </a:r>
            <a:r>
              <a:rPr sz="2000" spc="-25" dirty="0">
                <a:latin typeface="+mj-lt"/>
                <a:cs typeface="Trebuchet MS"/>
              </a:rPr>
              <a:t>incrementally.</a:t>
            </a:r>
            <a:endParaRPr sz="2000">
              <a:latin typeface="+mj-lt"/>
              <a:cs typeface="Trebuchet MS"/>
            </a:endParaRPr>
          </a:p>
          <a:p>
            <a:pPr marL="287020" indent="-274955">
              <a:lnSpc>
                <a:spcPct val="100000"/>
              </a:lnSpc>
              <a:spcBef>
                <a:spcPts val="600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65" dirty="0">
                <a:latin typeface="+mj-lt"/>
                <a:cs typeface="Trebuchet MS"/>
              </a:rPr>
              <a:t>Total </a:t>
            </a:r>
            <a:r>
              <a:rPr sz="2000" spc="-5" dirty="0">
                <a:latin typeface="+mj-lt"/>
                <a:cs typeface="Trebuchet MS"/>
              </a:rPr>
              <a:t>cost is higher than</a:t>
            </a:r>
            <a:r>
              <a:rPr sz="2000" spc="25" dirty="0">
                <a:solidFill>
                  <a:srgbClr val="6B9F24"/>
                </a:solidFill>
                <a:latin typeface="+mj-lt"/>
                <a:cs typeface="Trebuchet MS"/>
              </a:rPr>
              <a:t> </a:t>
            </a:r>
            <a:r>
              <a:rPr sz="2000" u="heavy" spc="-5" dirty="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+mj-lt"/>
                <a:cs typeface="Trebuchet MS"/>
                <a:hlinkClick r:id="rId10"/>
              </a:rPr>
              <a:t>waterfall</a:t>
            </a:r>
            <a:r>
              <a:rPr sz="2000" spc="-5" dirty="0">
                <a:latin typeface="+mj-lt"/>
                <a:cs typeface="Trebuchet MS"/>
              </a:rPr>
              <a:t>.</a:t>
            </a:r>
            <a:endParaRPr sz="2000">
              <a:latin typeface="+mj-lt"/>
              <a:cs typeface="Trebuchet MS"/>
            </a:endParaRPr>
          </a:p>
        </p:txBody>
      </p:sp>
      <p:pic>
        <p:nvPicPr>
          <p:cNvPr id="24578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285728"/>
            <a:ext cx="1142976" cy="100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85918" y="999236"/>
            <a:ext cx="3786214" cy="359410"/>
            <a:chOff x="538594" y="999236"/>
            <a:chExt cx="3915410" cy="359410"/>
          </a:xfrm>
        </p:grpSpPr>
        <p:sp>
          <p:nvSpPr>
            <p:cNvPr id="3" name="object 3"/>
            <p:cNvSpPr/>
            <p:nvPr/>
          </p:nvSpPr>
          <p:spPr>
            <a:xfrm>
              <a:off x="539483" y="1000125"/>
              <a:ext cx="3913517" cy="3575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13534" y="1107186"/>
              <a:ext cx="83185" cy="127635"/>
            </a:xfrm>
            <a:custGeom>
              <a:avLst/>
              <a:gdLst/>
              <a:ahLst/>
              <a:cxnLst/>
              <a:rect l="l" t="t" r="r" b="b"/>
              <a:pathLst>
                <a:path w="83185" h="127634">
                  <a:moveTo>
                    <a:pt x="41528" y="0"/>
                  </a:moveTo>
                  <a:lnTo>
                    <a:pt x="0" y="127635"/>
                  </a:lnTo>
                  <a:lnTo>
                    <a:pt x="83058" y="127635"/>
                  </a:lnTo>
                  <a:lnTo>
                    <a:pt x="41528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10813" y="1057402"/>
              <a:ext cx="132841" cy="2407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05179" y="1057275"/>
              <a:ext cx="101853" cy="1005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56737" y="1053719"/>
              <a:ext cx="176402" cy="250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9483" y="1000125"/>
              <a:ext cx="3914140" cy="357505"/>
            </a:xfrm>
            <a:custGeom>
              <a:avLst/>
              <a:gdLst/>
              <a:ahLst/>
              <a:cxnLst/>
              <a:rect l="l" t="t" r="r" b="b"/>
              <a:pathLst>
                <a:path w="3914140" h="357505">
                  <a:moveTo>
                    <a:pt x="3696093" y="6096"/>
                  </a:moveTo>
                  <a:lnTo>
                    <a:pt x="3757434" y="6096"/>
                  </a:lnTo>
                  <a:lnTo>
                    <a:pt x="3757434" y="297179"/>
                  </a:lnTo>
                  <a:lnTo>
                    <a:pt x="3913517" y="297179"/>
                  </a:lnTo>
                  <a:lnTo>
                    <a:pt x="3913517" y="351663"/>
                  </a:lnTo>
                  <a:lnTo>
                    <a:pt x="3696093" y="351663"/>
                  </a:lnTo>
                  <a:lnTo>
                    <a:pt x="3696093" y="6096"/>
                  </a:lnTo>
                  <a:close/>
                </a:path>
                <a:path w="3914140" h="357505">
                  <a:moveTo>
                    <a:pt x="3421773" y="6096"/>
                  </a:moveTo>
                  <a:lnTo>
                    <a:pt x="3642245" y="6096"/>
                  </a:lnTo>
                  <a:lnTo>
                    <a:pt x="3642245" y="60578"/>
                  </a:lnTo>
                  <a:lnTo>
                    <a:pt x="3483114" y="60578"/>
                  </a:lnTo>
                  <a:lnTo>
                    <a:pt x="3483114" y="141477"/>
                  </a:lnTo>
                  <a:lnTo>
                    <a:pt x="3597287" y="141477"/>
                  </a:lnTo>
                  <a:lnTo>
                    <a:pt x="3597287" y="193675"/>
                  </a:lnTo>
                  <a:lnTo>
                    <a:pt x="3483114" y="193675"/>
                  </a:lnTo>
                  <a:lnTo>
                    <a:pt x="3483114" y="297179"/>
                  </a:lnTo>
                  <a:lnTo>
                    <a:pt x="3639705" y="297179"/>
                  </a:lnTo>
                  <a:lnTo>
                    <a:pt x="3639705" y="351663"/>
                  </a:lnTo>
                  <a:lnTo>
                    <a:pt x="3421773" y="351663"/>
                  </a:lnTo>
                  <a:lnTo>
                    <a:pt x="3421773" y="6096"/>
                  </a:lnTo>
                  <a:close/>
                </a:path>
                <a:path w="3914140" h="357505">
                  <a:moveTo>
                    <a:pt x="2450223" y="6096"/>
                  </a:moveTo>
                  <a:lnTo>
                    <a:pt x="2482735" y="6096"/>
                  </a:lnTo>
                  <a:lnTo>
                    <a:pt x="2557538" y="238887"/>
                  </a:lnTo>
                  <a:lnTo>
                    <a:pt x="2630690" y="6096"/>
                  </a:lnTo>
                  <a:lnTo>
                    <a:pt x="2662948" y="6096"/>
                  </a:lnTo>
                  <a:lnTo>
                    <a:pt x="2733560" y="351916"/>
                  </a:lnTo>
                  <a:lnTo>
                    <a:pt x="2674124" y="351916"/>
                  </a:lnTo>
                  <a:lnTo>
                    <a:pt x="2638183" y="165480"/>
                  </a:lnTo>
                  <a:lnTo>
                    <a:pt x="2568714" y="356362"/>
                  </a:lnTo>
                  <a:lnTo>
                    <a:pt x="2546743" y="356362"/>
                  </a:lnTo>
                  <a:lnTo>
                    <a:pt x="2477147" y="165480"/>
                  </a:lnTo>
                  <a:lnTo>
                    <a:pt x="2439809" y="351916"/>
                  </a:lnTo>
                  <a:lnTo>
                    <a:pt x="2380627" y="351916"/>
                  </a:lnTo>
                  <a:lnTo>
                    <a:pt x="2450223" y="6096"/>
                  </a:lnTo>
                  <a:close/>
                </a:path>
                <a:path w="3914140" h="357505">
                  <a:moveTo>
                    <a:pt x="1989213" y="6096"/>
                  </a:moveTo>
                  <a:lnTo>
                    <a:pt x="2209685" y="6096"/>
                  </a:lnTo>
                  <a:lnTo>
                    <a:pt x="2209685" y="60578"/>
                  </a:lnTo>
                  <a:lnTo>
                    <a:pt x="2050554" y="60578"/>
                  </a:lnTo>
                  <a:lnTo>
                    <a:pt x="2050554" y="141477"/>
                  </a:lnTo>
                  <a:lnTo>
                    <a:pt x="2164727" y="141477"/>
                  </a:lnTo>
                  <a:lnTo>
                    <a:pt x="2164727" y="193675"/>
                  </a:lnTo>
                  <a:lnTo>
                    <a:pt x="2050554" y="193675"/>
                  </a:lnTo>
                  <a:lnTo>
                    <a:pt x="2050554" y="297179"/>
                  </a:lnTo>
                  <a:lnTo>
                    <a:pt x="2207145" y="297179"/>
                  </a:lnTo>
                  <a:lnTo>
                    <a:pt x="2207145" y="351663"/>
                  </a:lnTo>
                  <a:lnTo>
                    <a:pt x="1989213" y="351663"/>
                  </a:lnTo>
                  <a:lnTo>
                    <a:pt x="1989213" y="6096"/>
                  </a:lnTo>
                  <a:close/>
                </a:path>
                <a:path w="3914140" h="357505">
                  <a:moveTo>
                    <a:pt x="1654695" y="6096"/>
                  </a:moveTo>
                  <a:lnTo>
                    <a:pt x="1722259" y="6096"/>
                  </a:lnTo>
                  <a:lnTo>
                    <a:pt x="1802142" y="239649"/>
                  </a:lnTo>
                  <a:lnTo>
                    <a:pt x="1886597" y="6096"/>
                  </a:lnTo>
                  <a:lnTo>
                    <a:pt x="1952637" y="6096"/>
                  </a:lnTo>
                  <a:lnTo>
                    <a:pt x="1817763" y="356362"/>
                  </a:lnTo>
                  <a:lnTo>
                    <a:pt x="1783981" y="356362"/>
                  </a:lnTo>
                  <a:lnTo>
                    <a:pt x="1654695" y="6096"/>
                  </a:lnTo>
                  <a:close/>
                </a:path>
                <a:path w="3914140" h="357505">
                  <a:moveTo>
                    <a:pt x="1556016" y="6096"/>
                  </a:moveTo>
                  <a:lnTo>
                    <a:pt x="1617357" y="6096"/>
                  </a:lnTo>
                  <a:lnTo>
                    <a:pt x="1617357" y="351663"/>
                  </a:lnTo>
                  <a:lnTo>
                    <a:pt x="1556016" y="351663"/>
                  </a:lnTo>
                  <a:lnTo>
                    <a:pt x="1556016" y="6096"/>
                  </a:lnTo>
                  <a:close/>
                </a:path>
                <a:path w="3914140" h="357505">
                  <a:moveTo>
                    <a:pt x="1228483" y="6096"/>
                  </a:moveTo>
                  <a:lnTo>
                    <a:pt x="1514614" y="6096"/>
                  </a:lnTo>
                  <a:lnTo>
                    <a:pt x="1514614" y="60578"/>
                  </a:lnTo>
                  <a:lnTo>
                    <a:pt x="1399806" y="60578"/>
                  </a:lnTo>
                  <a:lnTo>
                    <a:pt x="1399806" y="351663"/>
                  </a:lnTo>
                  <a:lnTo>
                    <a:pt x="1338465" y="351663"/>
                  </a:lnTo>
                  <a:lnTo>
                    <a:pt x="1338465" y="60578"/>
                  </a:lnTo>
                  <a:lnTo>
                    <a:pt x="1228483" y="60578"/>
                  </a:lnTo>
                  <a:lnTo>
                    <a:pt x="1228483" y="6096"/>
                  </a:lnTo>
                  <a:close/>
                </a:path>
                <a:path w="3914140" h="357505">
                  <a:moveTo>
                    <a:pt x="428586" y="6096"/>
                  </a:moveTo>
                  <a:lnTo>
                    <a:pt x="649147" y="6096"/>
                  </a:lnTo>
                  <a:lnTo>
                    <a:pt x="649147" y="60578"/>
                  </a:lnTo>
                  <a:lnTo>
                    <a:pt x="489915" y="60578"/>
                  </a:lnTo>
                  <a:lnTo>
                    <a:pt x="489915" y="141477"/>
                  </a:lnTo>
                  <a:lnTo>
                    <a:pt x="604088" y="141477"/>
                  </a:lnTo>
                  <a:lnTo>
                    <a:pt x="604088" y="193675"/>
                  </a:lnTo>
                  <a:lnTo>
                    <a:pt x="489915" y="193675"/>
                  </a:lnTo>
                  <a:lnTo>
                    <a:pt x="489915" y="297179"/>
                  </a:lnTo>
                  <a:lnTo>
                    <a:pt x="646557" y="297179"/>
                  </a:lnTo>
                  <a:lnTo>
                    <a:pt x="646557" y="351663"/>
                  </a:lnTo>
                  <a:lnTo>
                    <a:pt x="428586" y="351663"/>
                  </a:lnTo>
                  <a:lnTo>
                    <a:pt x="428586" y="6096"/>
                  </a:lnTo>
                  <a:close/>
                </a:path>
                <a:path w="3914140" h="357505">
                  <a:moveTo>
                    <a:pt x="102260" y="6096"/>
                  </a:moveTo>
                  <a:lnTo>
                    <a:pt x="388404" y="6096"/>
                  </a:lnTo>
                  <a:lnTo>
                    <a:pt x="388404" y="60578"/>
                  </a:lnTo>
                  <a:lnTo>
                    <a:pt x="273519" y="60578"/>
                  </a:lnTo>
                  <a:lnTo>
                    <a:pt x="273519" y="351663"/>
                  </a:lnTo>
                  <a:lnTo>
                    <a:pt x="212191" y="351663"/>
                  </a:lnTo>
                  <a:lnTo>
                    <a:pt x="212191" y="60578"/>
                  </a:lnTo>
                  <a:lnTo>
                    <a:pt x="102260" y="60578"/>
                  </a:lnTo>
                  <a:lnTo>
                    <a:pt x="102260" y="6096"/>
                  </a:lnTo>
                  <a:close/>
                </a:path>
                <a:path w="3914140" h="357505">
                  <a:moveTo>
                    <a:pt x="0" y="6096"/>
                  </a:moveTo>
                  <a:lnTo>
                    <a:pt x="61328" y="6096"/>
                  </a:lnTo>
                  <a:lnTo>
                    <a:pt x="61328" y="351663"/>
                  </a:lnTo>
                  <a:lnTo>
                    <a:pt x="0" y="351663"/>
                  </a:lnTo>
                  <a:lnTo>
                    <a:pt x="0" y="6096"/>
                  </a:lnTo>
                  <a:close/>
                </a:path>
                <a:path w="3914140" h="357505">
                  <a:moveTo>
                    <a:pt x="3203079" y="3683"/>
                  </a:moveTo>
                  <a:lnTo>
                    <a:pt x="3270723" y="14747"/>
                  </a:lnTo>
                  <a:lnTo>
                    <a:pt x="3322840" y="48005"/>
                  </a:lnTo>
                  <a:lnTo>
                    <a:pt x="3355987" y="99441"/>
                  </a:lnTo>
                  <a:lnTo>
                    <a:pt x="3367036" y="165353"/>
                  </a:lnTo>
                  <a:lnTo>
                    <a:pt x="3362051" y="222281"/>
                  </a:lnTo>
                  <a:lnTo>
                    <a:pt x="3347092" y="268859"/>
                  </a:lnTo>
                  <a:lnTo>
                    <a:pt x="3322158" y="305085"/>
                  </a:lnTo>
                  <a:lnTo>
                    <a:pt x="3287243" y="330962"/>
                  </a:lnTo>
                  <a:lnTo>
                    <a:pt x="3242344" y="346487"/>
                  </a:lnTo>
                  <a:lnTo>
                    <a:pt x="3187458" y="351663"/>
                  </a:lnTo>
                  <a:lnTo>
                    <a:pt x="3110877" y="351663"/>
                  </a:lnTo>
                  <a:lnTo>
                    <a:pt x="3110877" y="6350"/>
                  </a:lnTo>
                  <a:lnTo>
                    <a:pt x="3144143" y="5183"/>
                  </a:lnTo>
                  <a:lnTo>
                    <a:pt x="3170599" y="4349"/>
                  </a:lnTo>
                  <a:lnTo>
                    <a:pt x="3190244" y="3849"/>
                  </a:lnTo>
                  <a:lnTo>
                    <a:pt x="3203079" y="3683"/>
                  </a:lnTo>
                  <a:close/>
                </a:path>
                <a:path w="3914140" h="357505">
                  <a:moveTo>
                    <a:pt x="1102118" y="1397"/>
                  </a:moveTo>
                  <a:lnTo>
                    <a:pt x="1129042" y="1397"/>
                  </a:lnTo>
                  <a:lnTo>
                    <a:pt x="1267980" y="351663"/>
                  </a:lnTo>
                  <a:lnTo>
                    <a:pt x="1200289" y="351663"/>
                  </a:lnTo>
                  <a:lnTo>
                    <a:pt x="1175016" y="281559"/>
                  </a:lnTo>
                  <a:lnTo>
                    <a:pt x="1056652" y="281559"/>
                  </a:lnTo>
                  <a:lnTo>
                    <a:pt x="1032522" y="351663"/>
                  </a:lnTo>
                  <a:lnTo>
                    <a:pt x="968514" y="351663"/>
                  </a:lnTo>
                  <a:lnTo>
                    <a:pt x="964323" y="351663"/>
                  </a:lnTo>
                  <a:lnTo>
                    <a:pt x="897775" y="351663"/>
                  </a:lnTo>
                  <a:lnTo>
                    <a:pt x="805573" y="208914"/>
                  </a:lnTo>
                  <a:lnTo>
                    <a:pt x="797910" y="208746"/>
                  </a:lnTo>
                  <a:lnTo>
                    <a:pt x="788841" y="208422"/>
                  </a:lnTo>
                  <a:lnTo>
                    <a:pt x="778391" y="207932"/>
                  </a:lnTo>
                  <a:lnTo>
                    <a:pt x="766584" y="207263"/>
                  </a:lnTo>
                  <a:lnTo>
                    <a:pt x="766584" y="351663"/>
                  </a:lnTo>
                  <a:lnTo>
                    <a:pt x="702906" y="351663"/>
                  </a:lnTo>
                  <a:lnTo>
                    <a:pt x="702906" y="6096"/>
                  </a:lnTo>
                  <a:lnTo>
                    <a:pt x="707349" y="5978"/>
                  </a:lnTo>
                  <a:lnTo>
                    <a:pt x="715479" y="5635"/>
                  </a:lnTo>
                  <a:lnTo>
                    <a:pt x="727306" y="5078"/>
                  </a:lnTo>
                  <a:lnTo>
                    <a:pt x="742835" y="4317"/>
                  </a:lnTo>
                  <a:lnTo>
                    <a:pt x="759317" y="3557"/>
                  </a:lnTo>
                  <a:lnTo>
                    <a:pt x="774109" y="3000"/>
                  </a:lnTo>
                  <a:lnTo>
                    <a:pt x="787234" y="2657"/>
                  </a:lnTo>
                  <a:lnTo>
                    <a:pt x="798715" y="2539"/>
                  </a:lnTo>
                  <a:lnTo>
                    <a:pt x="856296" y="8899"/>
                  </a:lnTo>
                  <a:lnTo>
                    <a:pt x="897410" y="27987"/>
                  </a:lnTo>
                  <a:lnTo>
                    <a:pt x="922070" y="59815"/>
                  </a:lnTo>
                  <a:lnTo>
                    <a:pt x="930287" y="104394"/>
                  </a:lnTo>
                  <a:lnTo>
                    <a:pt x="929146" y="119395"/>
                  </a:lnTo>
                  <a:lnTo>
                    <a:pt x="912126" y="160400"/>
                  </a:lnTo>
                  <a:lnTo>
                    <a:pt x="879622" y="189868"/>
                  </a:lnTo>
                  <a:lnTo>
                    <a:pt x="866406" y="195961"/>
                  </a:lnTo>
                  <a:lnTo>
                    <a:pt x="965974" y="347725"/>
                  </a:lnTo>
                  <a:lnTo>
                    <a:pt x="1102118" y="1397"/>
                  </a:lnTo>
                  <a:close/>
                </a:path>
                <a:path w="3914140" h="357505">
                  <a:moveTo>
                    <a:pt x="2903105" y="0"/>
                  </a:moveTo>
                  <a:lnTo>
                    <a:pt x="2968828" y="11541"/>
                  </a:lnTo>
                  <a:lnTo>
                    <a:pt x="3017024" y="46227"/>
                  </a:lnTo>
                  <a:lnTo>
                    <a:pt x="3046568" y="101726"/>
                  </a:lnTo>
                  <a:lnTo>
                    <a:pt x="3056394" y="175895"/>
                  </a:lnTo>
                  <a:lnTo>
                    <a:pt x="3053822" y="215542"/>
                  </a:lnTo>
                  <a:lnTo>
                    <a:pt x="3033248" y="281836"/>
                  </a:lnTo>
                  <a:lnTo>
                    <a:pt x="2992507" y="329965"/>
                  </a:lnTo>
                  <a:lnTo>
                    <a:pt x="2934075" y="354453"/>
                  </a:lnTo>
                  <a:lnTo>
                    <a:pt x="2898406" y="357504"/>
                  </a:lnTo>
                  <a:lnTo>
                    <a:pt x="2865591" y="354478"/>
                  </a:lnTo>
                  <a:lnTo>
                    <a:pt x="2812199" y="330233"/>
                  </a:lnTo>
                  <a:lnTo>
                    <a:pt x="2775357" y="282461"/>
                  </a:lnTo>
                  <a:lnTo>
                    <a:pt x="2756827" y="215925"/>
                  </a:lnTo>
                  <a:lnTo>
                    <a:pt x="2754515" y="175895"/>
                  </a:lnTo>
                  <a:lnTo>
                    <a:pt x="2757039" y="140440"/>
                  </a:lnTo>
                  <a:lnTo>
                    <a:pt x="2777232" y="78007"/>
                  </a:lnTo>
                  <a:lnTo>
                    <a:pt x="2816862" y="28717"/>
                  </a:lnTo>
                  <a:lnTo>
                    <a:pt x="2870929" y="3190"/>
                  </a:lnTo>
                  <a:lnTo>
                    <a:pt x="2903105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35940" y="1632331"/>
            <a:ext cx="6918959" cy="201401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1457960" indent="-274955">
              <a:lnSpc>
                <a:spcPct val="100000"/>
              </a:lnSpc>
              <a:spcBef>
                <a:spcPts val="105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5" dirty="0">
                <a:latin typeface="+mj-lt"/>
                <a:cs typeface="Trebuchet MS"/>
              </a:rPr>
              <a:t>no </a:t>
            </a:r>
            <a:r>
              <a:rPr sz="2000" dirty="0">
                <a:latin typeface="+mj-lt"/>
                <a:cs typeface="Trebuchet MS"/>
              </a:rPr>
              <a:t>start </a:t>
            </a:r>
            <a:r>
              <a:rPr sz="2000" spc="-5" dirty="0">
                <a:latin typeface="+mj-lt"/>
                <a:cs typeface="Trebuchet MS"/>
              </a:rPr>
              <a:t>with </a:t>
            </a:r>
            <a:r>
              <a:rPr sz="2000" dirty="0">
                <a:latin typeface="+mj-lt"/>
                <a:cs typeface="Trebuchet MS"/>
              </a:rPr>
              <a:t>a full </a:t>
            </a:r>
            <a:r>
              <a:rPr sz="2000" spc="-5" dirty="0">
                <a:latin typeface="+mj-lt"/>
                <a:cs typeface="Trebuchet MS"/>
              </a:rPr>
              <a:t>specification </a:t>
            </a:r>
            <a:r>
              <a:rPr sz="2000" spc="-270" dirty="0">
                <a:latin typeface="+mj-lt"/>
                <a:cs typeface="Trebuchet MS"/>
              </a:rPr>
              <a:t>of  </a:t>
            </a:r>
            <a:r>
              <a:rPr sz="2000" spc="-5" dirty="0">
                <a:latin typeface="+mj-lt"/>
                <a:cs typeface="Trebuchet MS"/>
              </a:rPr>
              <a:t>requirements.</a:t>
            </a:r>
            <a:endParaRPr sz="2000">
              <a:latin typeface="+mj-lt"/>
              <a:cs typeface="Trebuchet MS"/>
            </a:endParaRPr>
          </a:p>
          <a:p>
            <a:pPr marL="287020" marR="708660" indent="-274955">
              <a:lnSpc>
                <a:spcPct val="100000"/>
              </a:lnSpc>
              <a:spcBef>
                <a:spcPts val="595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5" dirty="0">
                <a:latin typeface="+mj-lt"/>
                <a:cs typeface="Trebuchet MS"/>
              </a:rPr>
              <a:t>development begins by </a:t>
            </a:r>
            <a:r>
              <a:rPr sz="2000" dirty="0">
                <a:latin typeface="+mj-lt"/>
                <a:cs typeface="Trebuchet MS"/>
              </a:rPr>
              <a:t>specifying </a:t>
            </a:r>
            <a:r>
              <a:rPr sz="2000" spc="-5" dirty="0">
                <a:latin typeface="+mj-lt"/>
                <a:cs typeface="Trebuchet MS"/>
              </a:rPr>
              <a:t>and  implementing </a:t>
            </a:r>
            <a:r>
              <a:rPr sz="2000" dirty="0">
                <a:latin typeface="+mj-lt"/>
                <a:cs typeface="Trebuchet MS"/>
              </a:rPr>
              <a:t>just </a:t>
            </a:r>
            <a:r>
              <a:rPr sz="2000" spc="-5" dirty="0">
                <a:latin typeface="+mj-lt"/>
                <a:cs typeface="Trebuchet MS"/>
              </a:rPr>
              <a:t>part </a:t>
            </a:r>
            <a:r>
              <a:rPr sz="2000" dirty="0">
                <a:latin typeface="+mj-lt"/>
                <a:cs typeface="Trebuchet MS"/>
              </a:rPr>
              <a:t>of </a:t>
            </a:r>
            <a:r>
              <a:rPr sz="2000" spc="-5" dirty="0">
                <a:latin typeface="+mj-lt"/>
                <a:cs typeface="Trebuchet MS"/>
              </a:rPr>
              <a:t>the software,  which can then be reviewed in order to  identify </a:t>
            </a:r>
            <a:r>
              <a:rPr sz="2000" dirty="0">
                <a:latin typeface="+mj-lt"/>
                <a:cs typeface="Trebuchet MS"/>
              </a:rPr>
              <a:t>further</a:t>
            </a:r>
            <a:r>
              <a:rPr sz="2000" spc="-20" dirty="0">
                <a:latin typeface="+mj-lt"/>
                <a:cs typeface="Trebuchet MS"/>
              </a:rPr>
              <a:t> </a:t>
            </a:r>
            <a:r>
              <a:rPr sz="2000" spc="-5" dirty="0">
                <a:latin typeface="+mj-lt"/>
                <a:cs typeface="Trebuchet MS"/>
              </a:rPr>
              <a:t>requirements.</a:t>
            </a:r>
            <a:endParaRPr sz="2000">
              <a:latin typeface="+mj-lt"/>
              <a:cs typeface="Trebuchet MS"/>
            </a:endParaRPr>
          </a:p>
          <a:p>
            <a:pPr marL="287020" marR="5080" indent="-274955">
              <a:lnSpc>
                <a:spcPct val="100000"/>
              </a:lnSpc>
              <a:spcBef>
                <a:spcPts val="605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5" dirty="0">
                <a:latin typeface="+mj-lt"/>
                <a:cs typeface="Trebuchet MS"/>
              </a:rPr>
              <a:t>process is then repeated, producing </a:t>
            </a:r>
            <a:r>
              <a:rPr sz="2000" dirty="0">
                <a:latin typeface="+mj-lt"/>
                <a:cs typeface="Trebuchet MS"/>
              </a:rPr>
              <a:t>a </a:t>
            </a:r>
            <a:r>
              <a:rPr sz="2000" spc="-5" dirty="0">
                <a:latin typeface="+mj-lt"/>
                <a:cs typeface="Trebuchet MS"/>
              </a:rPr>
              <a:t>new  version </a:t>
            </a:r>
            <a:r>
              <a:rPr sz="2000" dirty="0">
                <a:latin typeface="+mj-lt"/>
                <a:cs typeface="Trebuchet MS"/>
              </a:rPr>
              <a:t>of </a:t>
            </a:r>
            <a:r>
              <a:rPr sz="2000" spc="-5" dirty="0">
                <a:latin typeface="+mj-lt"/>
                <a:cs typeface="Trebuchet MS"/>
              </a:rPr>
              <a:t>the software </a:t>
            </a:r>
            <a:r>
              <a:rPr sz="2000" dirty="0">
                <a:latin typeface="+mj-lt"/>
                <a:cs typeface="Trebuchet MS"/>
              </a:rPr>
              <a:t>for </a:t>
            </a:r>
            <a:r>
              <a:rPr sz="2000" spc="-5" dirty="0">
                <a:latin typeface="+mj-lt"/>
                <a:cs typeface="Trebuchet MS"/>
              </a:rPr>
              <a:t>each cycle of the  model.</a:t>
            </a:r>
            <a:endParaRPr sz="2000">
              <a:latin typeface="+mj-lt"/>
              <a:cs typeface="Trebuchet MS"/>
            </a:endParaRPr>
          </a:p>
        </p:txBody>
      </p:sp>
      <p:pic>
        <p:nvPicPr>
          <p:cNvPr id="25602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214414" cy="1071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28728" y="1049147"/>
            <a:ext cx="6357982" cy="321310"/>
            <a:chOff x="503085" y="1049147"/>
            <a:chExt cx="6947534" cy="321310"/>
          </a:xfrm>
        </p:grpSpPr>
        <p:sp>
          <p:nvSpPr>
            <p:cNvPr id="3" name="object 3"/>
            <p:cNvSpPr/>
            <p:nvPr/>
          </p:nvSpPr>
          <p:spPr>
            <a:xfrm>
              <a:off x="503974" y="1050036"/>
              <a:ext cx="6945591" cy="3191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1903" y="1145540"/>
              <a:ext cx="4385945" cy="114300"/>
            </a:xfrm>
            <a:custGeom>
              <a:avLst/>
              <a:gdLst/>
              <a:ahLst/>
              <a:cxnLst/>
              <a:rect l="l" t="t" r="r" b="b"/>
              <a:pathLst>
                <a:path w="4385945" h="114300">
                  <a:moveTo>
                    <a:pt x="4348429" y="0"/>
                  </a:moveTo>
                  <a:lnTo>
                    <a:pt x="4311345" y="114046"/>
                  </a:lnTo>
                  <a:lnTo>
                    <a:pt x="4385513" y="114046"/>
                  </a:lnTo>
                  <a:lnTo>
                    <a:pt x="4348429" y="0"/>
                  </a:lnTo>
                  <a:close/>
                </a:path>
                <a:path w="4385945" h="114300">
                  <a:moveTo>
                    <a:pt x="1606753" y="0"/>
                  </a:moveTo>
                  <a:lnTo>
                    <a:pt x="1569669" y="114046"/>
                  </a:lnTo>
                  <a:lnTo>
                    <a:pt x="1643837" y="114046"/>
                  </a:lnTo>
                  <a:lnTo>
                    <a:pt x="1606753" y="0"/>
                  </a:lnTo>
                  <a:close/>
                </a:path>
                <a:path w="4385945" h="114300">
                  <a:moveTo>
                    <a:pt x="823417" y="0"/>
                  </a:moveTo>
                  <a:lnTo>
                    <a:pt x="786333" y="114046"/>
                  </a:lnTo>
                  <a:lnTo>
                    <a:pt x="860501" y="114046"/>
                  </a:lnTo>
                  <a:lnTo>
                    <a:pt x="823417" y="0"/>
                  </a:lnTo>
                  <a:close/>
                </a:path>
                <a:path w="4385945" h="114300">
                  <a:moveTo>
                    <a:pt x="37058" y="0"/>
                  </a:moveTo>
                  <a:lnTo>
                    <a:pt x="0" y="114046"/>
                  </a:lnTo>
                  <a:lnTo>
                    <a:pt x="74117" y="114046"/>
                  </a:lnTo>
                  <a:lnTo>
                    <a:pt x="37058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786498" y="1101090"/>
              <a:ext cx="118872" cy="21513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61174" y="1101090"/>
              <a:ext cx="118859" cy="21513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38166" y="1100963"/>
              <a:ext cx="91186" cy="899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70523" y="1097788"/>
              <a:ext cx="157607" cy="22364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08222" y="1097788"/>
              <a:ext cx="157606" cy="22364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03974" y="1050036"/>
              <a:ext cx="6945630" cy="319405"/>
            </a:xfrm>
            <a:custGeom>
              <a:avLst/>
              <a:gdLst/>
              <a:ahLst/>
              <a:cxnLst/>
              <a:rect l="l" t="t" r="r" b="b"/>
              <a:pathLst>
                <a:path w="6945630" h="319405">
                  <a:moveTo>
                    <a:pt x="6751408" y="5461"/>
                  </a:moveTo>
                  <a:lnTo>
                    <a:pt x="6806145" y="5461"/>
                  </a:lnTo>
                  <a:lnTo>
                    <a:pt x="6806145" y="265302"/>
                  </a:lnTo>
                  <a:lnTo>
                    <a:pt x="6945591" y="265302"/>
                  </a:lnTo>
                  <a:lnTo>
                    <a:pt x="6945591" y="313943"/>
                  </a:lnTo>
                  <a:lnTo>
                    <a:pt x="6751408" y="313943"/>
                  </a:lnTo>
                  <a:lnTo>
                    <a:pt x="6751408" y="5461"/>
                  </a:lnTo>
                  <a:close/>
                </a:path>
                <a:path w="6945630" h="319405">
                  <a:moveTo>
                    <a:pt x="6506044" y="5461"/>
                  </a:moveTo>
                  <a:lnTo>
                    <a:pt x="6702894" y="5461"/>
                  </a:lnTo>
                  <a:lnTo>
                    <a:pt x="6702894" y="54101"/>
                  </a:lnTo>
                  <a:lnTo>
                    <a:pt x="6560781" y="54101"/>
                  </a:lnTo>
                  <a:lnTo>
                    <a:pt x="6560781" y="126364"/>
                  </a:lnTo>
                  <a:lnTo>
                    <a:pt x="6662635" y="126364"/>
                  </a:lnTo>
                  <a:lnTo>
                    <a:pt x="6662635" y="172847"/>
                  </a:lnTo>
                  <a:lnTo>
                    <a:pt x="6560781" y="172847"/>
                  </a:lnTo>
                  <a:lnTo>
                    <a:pt x="6560781" y="265302"/>
                  </a:lnTo>
                  <a:lnTo>
                    <a:pt x="6700608" y="265302"/>
                  </a:lnTo>
                  <a:lnTo>
                    <a:pt x="6700608" y="313943"/>
                  </a:lnTo>
                  <a:lnTo>
                    <a:pt x="6506044" y="313943"/>
                  </a:lnTo>
                  <a:lnTo>
                    <a:pt x="6506044" y="5461"/>
                  </a:lnTo>
                  <a:close/>
                </a:path>
                <a:path w="6945630" h="319405">
                  <a:moveTo>
                    <a:pt x="5638507" y="5461"/>
                  </a:moveTo>
                  <a:lnTo>
                    <a:pt x="5667590" y="5461"/>
                  </a:lnTo>
                  <a:lnTo>
                    <a:pt x="5734392" y="213233"/>
                  </a:lnTo>
                  <a:lnTo>
                    <a:pt x="5799670" y="5461"/>
                  </a:lnTo>
                  <a:lnTo>
                    <a:pt x="5828499" y="5461"/>
                  </a:lnTo>
                  <a:lnTo>
                    <a:pt x="5891491" y="314198"/>
                  </a:lnTo>
                  <a:lnTo>
                    <a:pt x="5838405" y="314198"/>
                  </a:lnTo>
                  <a:lnTo>
                    <a:pt x="5806401" y="147827"/>
                  </a:lnTo>
                  <a:lnTo>
                    <a:pt x="5744298" y="318135"/>
                  </a:lnTo>
                  <a:lnTo>
                    <a:pt x="5724740" y="318135"/>
                  </a:lnTo>
                  <a:lnTo>
                    <a:pt x="5662510" y="147827"/>
                  </a:lnTo>
                  <a:lnTo>
                    <a:pt x="5629236" y="314198"/>
                  </a:lnTo>
                  <a:lnTo>
                    <a:pt x="5576404" y="314198"/>
                  </a:lnTo>
                  <a:lnTo>
                    <a:pt x="5638507" y="5461"/>
                  </a:lnTo>
                  <a:close/>
                </a:path>
                <a:path w="6945630" h="319405">
                  <a:moveTo>
                    <a:pt x="5225884" y="5461"/>
                  </a:moveTo>
                  <a:lnTo>
                    <a:pt x="5422734" y="5461"/>
                  </a:lnTo>
                  <a:lnTo>
                    <a:pt x="5422734" y="54101"/>
                  </a:lnTo>
                  <a:lnTo>
                    <a:pt x="5280621" y="54101"/>
                  </a:lnTo>
                  <a:lnTo>
                    <a:pt x="5280621" y="126364"/>
                  </a:lnTo>
                  <a:lnTo>
                    <a:pt x="5382475" y="126364"/>
                  </a:lnTo>
                  <a:lnTo>
                    <a:pt x="5382475" y="172847"/>
                  </a:lnTo>
                  <a:lnTo>
                    <a:pt x="5280621" y="172847"/>
                  </a:lnTo>
                  <a:lnTo>
                    <a:pt x="5280621" y="265302"/>
                  </a:lnTo>
                  <a:lnTo>
                    <a:pt x="5420448" y="265302"/>
                  </a:lnTo>
                  <a:lnTo>
                    <a:pt x="5420448" y="313943"/>
                  </a:lnTo>
                  <a:lnTo>
                    <a:pt x="5225884" y="313943"/>
                  </a:lnTo>
                  <a:lnTo>
                    <a:pt x="5225884" y="5461"/>
                  </a:lnTo>
                  <a:close/>
                </a:path>
                <a:path w="6945630" h="319405">
                  <a:moveTo>
                    <a:pt x="4927053" y="5461"/>
                  </a:moveTo>
                  <a:lnTo>
                    <a:pt x="4987378" y="5461"/>
                  </a:lnTo>
                  <a:lnTo>
                    <a:pt x="5058752" y="213867"/>
                  </a:lnTo>
                  <a:lnTo>
                    <a:pt x="5134063" y="5461"/>
                  </a:lnTo>
                  <a:lnTo>
                    <a:pt x="5193118" y="5461"/>
                  </a:lnTo>
                  <a:lnTo>
                    <a:pt x="5072595" y="318135"/>
                  </a:lnTo>
                  <a:lnTo>
                    <a:pt x="5042496" y="318135"/>
                  </a:lnTo>
                  <a:lnTo>
                    <a:pt x="4927053" y="5461"/>
                  </a:lnTo>
                  <a:close/>
                </a:path>
                <a:path w="6945630" h="319405">
                  <a:moveTo>
                    <a:pt x="4838280" y="5461"/>
                  </a:moveTo>
                  <a:lnTo>
                    <a:pt x="4893017" y="5461"/>
                  </a:lnTo>
                  <a:lnTo>
                    <a:pt x="4893017" y="313943"/>
                  </a:lnTo>
                  <a:lnTo>
                    <a:pt x="4838280" y="313943"/>
                  </a:lnTo>
                  <a:lnTo>
                    <a:pt x="4838280" y="5461"/>
                  </a:lnTo>
                  <a:close/>
                </a:path>
                <a:path w="6945630" h="319405">
                  <a:moveTo>
                    <a:pt x="4546180" y="5461"/>
                  </a:moveTo>
                  <a:lnTo>
                    <a:pt x="4801704" y="5461"/>
                  </a:lnTo>
                  <a:lnTo>
                    <a:pt x="4801704" y="54101"/>
                  </a:lnTo>
                  <a:lnTo>
                    <a:pt x="4699088" y="54101"/>
                  </a:lnTo>
                  <a:lnTo>
                    <a:pt x="4699088" y="313943"/>
                  </a:lnTo>
                  <a:lnTo>
                    <a:pt x="4644351" y="313943"/>
                  </a:lnTo>
                  <a:lnTo>
                    <a:pt x="4644351" y="54101"/>
                  </a:lnTo>
                  <a:lnTo>
                    <a:pt x="4546180" y="54101"/>
                  </a:lnTo>
                  <a:lnTo>
                    <a:pt x="4546180" y="5461"/>
                  </a:lnTo>
                  <a:close/>
                </a:path>
                <a:path w="6945630" h="319405">
                  <a:moveTo>
                    <a:pt x="3832948" y="5461"/>
                  </a:moveTo>
                  <a:lnTo>
                    <a:pt x="4029798" y="5461"/>
                  </a:lnTo>
                  <a:lnTo>
                    <a:pt x="4029798" y="54101"/>
                  </a:lnTo>
                  <a:lnTo>
                    <a:pt x="3887685" y="54101"/>
                  </a:lnTo>
                  <a:lnTo>
                    <a:pt x="3887685" y="126364"/>
                  </a:lnTo>
                  <a:lnTo>
                    <a:pt x="3989539" y="126364"/>
                  </a:lnTo>
                  <a:lnTo>
                    <a:pt x="3989539" y="172847"/>
                  </a:lnTo>
                  <a:lnTo>
                    <a:pt x="3887685" y="172847"/>
                  </a:lnTo>
                  <a:lnTo>
                    <a:pt x="3887685" y="265302"/>
                  </a:lnTo>
                  <a:lnTo>
                    <a:pt x="4027512" y="265302"/>
                  </a:lnTo>
                  <a:lnTo>
                    <a:pt x="4027512" y="313943"/>
                  </a:lnTo>
                  <a:lnTo>
                    <a:pt x="3832948" y="313943"/>
                  </a:lnTo>
                  <a:lnTo>
                    <a:pt x="3832948" y="5461"/>
                  </a:lnTo>
                  <a:close/>
                </a:path>
                <a:path w="6945630" h="319405">
                  <a:moveTo>
                    <a:pt x="3541864" y="5461"/>
                  </a:moveTo>
                  <a:lnTo>
                    <a:pt x="3797388" y="5461"/>
                  </a:lnTo>
                  <a:lnTo>
                    <a:pt x="3797388" y="54101"/>
                  </a:lnTo>
                  <a:lnTo>
                    <a:pt x="3694772" y="54101"/>
                  </a:lnTo>
                  <a:lnTo>
                    <a:pt x="3694772" y="313943"/>
                  </a:lnTo>
                  <a:lnTo>
                    <a:pt x="3640035" y="313943"/>
                  </a:lnTo>
                  <a:lnTo>
                    <a:pt x="3640035" y="54101"/>
                  </a:lnTo>
                  <a:lnTo>
                    <a:pt x="3541864" y="54101"/>
                  </a:lnTo>
                  <a:lnTo>
                    <a:pt x="3541864" y="5461"/>
                  </a:lnTo>
                  <a:close/>
                </a:path>
                <a:path w="6945630" h="319405">
                  <a:moveTo>
                    <a:pt x="3449916" y="5461"/>
                  </a:moveTo>
                  <a:lnTo>
                    <a:pt x="3504653" y="5461"/>
                  </a:lnTo>
                  <a:lnTo>
                    <a:pt x="3504653" y="313943"/>
                  </a:lnTo>
                  <a:lnTo>
                    <a:pt x="3449916" y="313943"/>
                  </a:lnTo>
                  <a:lnTo>
                    <a:pt x="3449916" y="5461"/>
                  </a:lnTo>
                  <a:close/>
                </a:path>
                <a:path w="6945630" h="319405">
                  <a:moveTo>
                    <a:pt x="3066376" y="5461"/>
                  </a:moveTo>
                  <a:lnTo>
                    <a:pt x="3269576" y="5461"/>
                  </a:lnTo>
                  <a:lnTo>
                    <a:pt x="3269576" y="54101"/>
                  </a:lnTo>
                  <a:lnTo>
                    <a:pt x="3121113" y="54101"/>
                  </a:lnTo>
                  <a:lnTo>
                    <a:pt x="3121113" y="126364"/>
                  </a:lnTo>
                  <a:lnTo>
                    <a:pt x="3229571" y="126364"/>
                  </a:lnTo>
                  <a:lnTo>
                    <a:pt x="3229571" y="172847"/>
                  </a:lnTo>
                  <a:lnTo>
                    <a:pt x="3121113" y="172847"/>
                  </a:lnTo>
                  <a:lnTo>
                    <a:pt x="3121113" y="313943"/>
                  </a:lnTo>
                  <a:lnTo>
                    <a:pt x="3066376" y="313943"/>
                  </a:lnTo>
                  <a:lnTo>
                    <a:pt x="3066376" y="5461"/>
                  </a:lnTo>
                  <a:close/>
                </a:path>
                <a:path w="6945630" h="319405">
                  <a:moveTo>
                    <a:pt x="2162644" y="5461"/>
                  </a:moveTo>
                  <a:lnTo>
                    <a:pt x="2359494" y="5461"/>
                  </a:lnTo>
                  <a:lnTo>
                    <a:pt x="2359494" y="54101"/>
                  </a:lnTo>
                  <a:lnTo>
                    <a:pt x="2217381" y="54101"/>
                  </a:lnTo>
                  <a:lnTo>
                    <a:pt x="2217381" y="126364"/>
                  </a:lnTo>
                  <a:lnTo>
                    <a:pt x="2319235" y="126364"/>
                  </a:lnTo>
                  <a:lnTo>
                    <a:pt x="2319235" y="172847"/>
                  </a:lnTo>
                  <a:lnTo>
                    <a:pt x="2217381" y="172847"/>
                  </a:lnTo>
                  <a:lnTo>
                    <a:pt x="2217381" y="265302"/>
                  </a:lnTo>
                  <a:lnTo>
                    <a:pt x="2357208" y="265302"/>
                  </a:lnTo>
                  <a:lnTo>
                    <a:pt x="2357208" y="313943"/>
                  </a:lnTo>
                  <a:lnTo>
                    <a:pt x="2162644" y="313943"/>
                  </a:lnTo>
                  <a:lnTo>
                    <a:pt x="2162644" y="5461"/>
                  </a:lnTo>
                  <a:close/>
                </a:path>
                <a:path w="6945630" h="319405">
                  <a:moveTo>
                    <a:pt x="1350352" y="5461"/>
                  </a:moveTo>
                  <a:lnTo>
                    <a:pt x="1605876" y="5461"/>
                  </a:lnTo>
                  <a:lnTo>
                    <a:pt x="1605876" y="54101"/>
                  </a:lnTo>
                  <a:lnTo>
                    <a:pt x="1503260" y="54101"/>
                  </a:lnTo>
                  <a:lnTo>
                    <a:pt x="1503260" y="313943"/>
                  </a:lnTo>
                  <a:lnTo>
                    <a:pt x="1448523" y="313943"/>
                  </a:lnTo>
                  <a:lnTo>
                    <a:pt x="1448523" y="54101"/>
                  </a:lnTo>
                  <a:lnTo>
                    <a:pt x="1350352" y="54101"/>
                  </a:lnTo>
                  <a:lnTo>
                    <a:pt x="1350352" y="5461"/>
                  </a:lnTo>
                  <a:close/>
                </a:path>
                <a:path w="6945630" h="319405">
                  <a:moveTo>
                    <a:pt x="1089748" y="5461"/>
                  </a:moveTo>
                  <a:lnTo>
                    <a:pt x="1116037" y="5461"/>
                  </a:lnTo>
                  <a:lnTo>
                    <a:pt x="1261706" y="191642"/>
                  </a:lnTo>
                  <a:lnTo>
                    <a:pt x="1261706" y="5461"/>
                  </a:lnTo>
                  <a:lnTo>
                    <a:pt x="1314411" y="5461"/>
                  </a:lnTo>
                  <a:lnTo>
                    <a:pt x="1314411" y="318135"/>
                  </a:lnTo>
                  <a:lnTo>
                    <a:pt x="1292059" y="318135"/>
                  </a:lnTo>
                  <a:lnTo>
                    <a:pt x="1142326" y="122936"/>
                  </a:lnTo>
                  <a:lnTo>
                    <a:pt x="1142326" y="314198"/>
                  </a:lnTo>
                  <a:lnTo>
                    <a:pt x="1089748" y="314198"/>
                  </a:lnTo>
                  <a:lnTo>
                    <a:pt x="1089748" y="5461"/>
                  </a:lnTo>
                  <a:close/>
                </a:path>
                <a:path w="6945630" h="319405">
                  <a:moveTo>
                    <a:pt x="550164" y="5461"/>
                  </a:moveTo>
                  <a:lnTo>
                    <a:pt x="610387" y="5461"/>
                  </a:lnTo>
                  <a:lnTo>
                    <a:pt x="681786" y="213867"/>
                  </a:lnTo>
                  <a:lnTo>
                    <a:pt x="757174" y="5461"/>
                  </a:lnTo>
                  <a:lnTo>
                    <a:pt x="816190" y="5461"/>
                  </a:lnTo>
                  <a:lnTo>
                    <a:pt x="695680" y="318135"/>
                  </a:lnTo>
                  <a:lnTo>
                    <a:pt x="665568" y="318135"/>
                  </a:lnTo>
                  <a:lnTo>
                    <a:pt x="550164" y="5461"/>
                  </a:lnTo>
                  <a:close/>
                </a:path>
                <a:path w="6945630" h="319405">
                  <a:moveTo>
                    <a:pt x="6310972" y="3301"/>
                  </a:moveTo>
                  <a:lnTo>
                    <a:pt x="6371393" y="13192"/>
                  </a:lnTo>
                  <a:lnTo>
                    <a:pt x="6417906" y="42799"/>
                  </a:lnTo>
                  <a:lnTo>
                    <a:pt x="6447513" y="88709"/>
                  </a:lnTo>
                  <a:lnTo>
                    <a:pt x="6457403" y="147574"/>
                  </a:lnTo>
                  <a:lnTo>
                    <a:pt x="6452948" y="198394"/>
                  </a:lnTo>
                  <a:lnTo>
                    <a:pt x="6439586" y="239982"/>
                  </a:lnTo>
                  <a:lnTo>
                    <a:pt x="6417319" y="272335"/>
                  </a:lnTo>
                  <a:lnTo>
                    <a:pt x="6386152" y="295449"/>
                  </a:lnTo>
                  <a:lnTo>
                    <a:pt x="6346087" y="309319"/>
                  </a:lnTo>
                  <a:lnTo>
                    <a:pt x="6297129" y="313943"/>
                  </a:lnTo>
                  <a:lnTo>
                    <a:pt x="6228676" y="313943"/>
                  </a:lnTo>
                  <a:lnTo>
                    <a:pt x="6228676" y="5587"/>
                  </a:lnTo>
                  <a:lnTo>
                    <a:pt x="6258394" y="4587"/>
                  </a:lnTo>
                  <a:lnTo>
                    <a:pt x="6282016" y="3873"/>
                  </a:lnTo>
                  <a:lnTo>
                    <a:pt x="6299542" y="3444"/>
                  </a:lnTo>
                  <a:lnTo>
                    <a:pt x="6310972" y="3301"/>
                  </a:lnTo>
                  <a:close/>
                </a:path>
                <a:path w="6945630" h="319405">
                  <a:moveTo>
                    <a:pt x="385673" y="3301"/>
                  </a:moveTo>
                  <a:lnTo>
                    <a:pt x="446085" y="13192"/>
                  </a:lnTo>
                  <a:lnTo>
                    <a:pt x="492544" y="42799"/>
                  </a:lnTo>
                  <a:lnTo>
                    <a:pt x="522158" y="88709"/>
                  </a:lnTo>
                  <a:lnTo>
                    <a:pt x="532028" y="147574"/>
                  </a:lnTo>
                  <a:lnTo>
                    <a:pt x="527576" y="198394"/>
                  </a:lnTo>
                  <a:lnTo>
                    <a:pt x="514222" y="239982"/>
                  </a:lnTo>
                  <a:lnTo>
                    <a:pt x="491964" y="272335"/>
                  </a:lnTo>
                  <a:lnTo>
                    <a:pt x="460803" y="295449"/>
                  </a:lnTo>
                  <a:lnTo>
                    <a:pt x="420737" y="309319"/>
                  </a:lnTo>
                  <a:lnTo>
                    <a:pt x="371767" y="313943"/>
                  </a:lnTo>
                  <a:lnTo>
                    <a:pt x="303326" y="313943"/>
                  </a:lnTo>
                  <a:lnTo>
                    <a:pt x="303326" y="5587"/>
                  </a:lnTo>
                  <a:lnTo>
                    <a:pt x="333034" y="4587"/>
                  </a:lnTo>
                  <a:lnTo>
                    <a:pt x="356663" y="3873"/>
                  </a:lnTo>
                  <a:lnTo>
                    <a:pt x="374210" y="3444"/>
                  </a:lnTo>
                  <a:lnTo>
                    <a:pt x="385673" y="3301"/>
                  </a:lnTo>
                  <a:close/>
                </a:path>
                <a:path w="6945630" h="319405">
                  <a:moveTo>
                    <a:pt x="4434420" y="1269"/>
                  </a:moveTo>
                  <a:lnTo>
                    <a:pt x="4458423" y="1269"/>
                  </a:lnTo>
                  <a:lnTo>
                    <a:pt x="4582375" y="313943"/>
                  </a:lnTo>
                  <a:lnTo>
                    <a:pt x="4521923" y="313943"/>
                  </a:lnTo>
                  <a:lnTo>
                    <a:pt x="4499444" y="251460"/>
                  </a:lnTo>
                  <a:lnTo>
                    <a:pt x="4393780" y="251460"/>
                  </a:lnTo>
                  <a:lnTo>
                    <a:pt x="4372317" y="313943"/>
                  </a:lnTo>
                  <a:lnTo>
                    <a:pt x="4315421" y="313943"/>
                  </a:lnTo>
                  <a:lnTo>
                    <a:pt x="4311357" y="313943"/>
                  </a:lnTo>
                  <a:lnTo>
                    <a:pt x="4252175" y="313943"/>
                  </a:lnTo>
                  <a:lnTo>
                    <a:pt x="4169879" y="186562"/>
                  </a:lnTo>
                  <a:lnTo>
                    <a:pt x="4163067" y="186396"/>
                  </a:lnTo>
                  <a:lnTo>
                    <a:pt x="4155005" y="186086"/>
                  </a:lnTo>
                  <a:lnTo>
                    <a:pt x="4145680" y="185634"/>
                  </a:lnTo>
                  <a:lnTo>
                    <a:pt x="4135081" y="185038"/>
                  </a:lnTo>
                  <a:lnTo>
                    <a:pt x="4135081" y="313943"/>
                  </a:lnTo>
                  <a:lnTo>
                    <a:pt x="4078312" y="313943"/>
                  </a:lnTo>
                  <a:lnTo>
                    <a:pt x="4078312" y="5461"/>
                  </a:lnTo>
                  <a:lnTo>
                    <a:pt x="4082243" y="5363"/>
                  </a:lnTo>
                  <a:lnTo>
                    <a:pt x="4089473" y="5064"/>
                  </a:lnTo>
                  <a:lnTo>
                    <a:pt x="4100012" y="4550"/>
                  </a:lnTo>
                  <a:lnTo>
                    <a:pt x="4113872" y="3810"/>
                  </a:lnTo>
                  <a:lnTo>
                    <a:pt x="4128565" y="3143"/>
                  </a:lnTo>
                  <a:lnTo>
                    <a:pt x="4141781" y="2666"/>
                  </a:lnTo>
                  <a:lnTo>
                    <a:pt x="4153520" y="2381"/>
                  </a:lnTo>
                  <a:lnTo>
                    <a:pt x="4163783" y="2286"/>
                  </a:lnTo>
                  <a:lnTo>
                    <a:pt x="4215197" y="7975"/>
                  </a:lnTo>
                  <a:lnTo>
                    <a:pt x="4251906" y="25034"/>
                  </a:lnTo>
                  <a:lnTo>
                    <a:pt x="4273922" y="53453"/>
                  </a:lnTo>
                  <a:lnTo>
                    <a:pt x="4281258" y="93217"/>
                  </a:lnTo>
                  <a:lnTo>
                    <a:pt x="4280256" y="106624"/>
                  </a:lnTo>
                  <a:lnTo>
                    <a:pt x="4265129" y="143128"/>
                  </a:lnTo>
                  <a:lnTo>
                    <a:pt x="4236001" y="169507"/>
                  </a:lnTo>
                  <a:lnTo>
                    <a:pt x="4224235" y="175005"/>
                  </a:lnTo>
                  <a:lnTo>
                    <a:pt x="4312881" y="310134"/>
                  </a:lnTo>
                  <a:lnTo>
                    <a:pt x="4434420" y="1269"/>
                  </a:lnTo>
                  <a:close/>
                </a:path>
                <a:path w="6945630" h="319405">
                  <a:moveTo>
                    <a:pt x="1692744" y="1269"/>
                  </a:moveTo>
                  <a:lnTo>
                    <a:pt x="1716747" y="1269"/>
                  </a:lnTo>
                  <a:lnTo>
                    <a:pt x="1840699" y="313943"/>
                  </a:lnTo>
                  <a:lnTo>
                    <a:pt x="1780247" y="313943"/>
                  </a:lnTo>
                  <a:lnTo>
                    <a:pt x="1757768" y="251460"/>
                  </a:lnTo>
                  <a:lnTo>
                    <a:pt x="1652104" y="251460"/>
                  </a:lnTo>
                  <a:lnTo>
                    <a:pt x="1630641" y="313943"/>
                  </a:lnTo>
                  <a:lnTo>
                    <a:pt x="1569681" y="313943"/>
                  </a:lnTo>
                  <a:lnTo>
                    <a:pt x="1692744" y="1269"/>
                  </a:lnTo>
                  <a:close/>
                </a:path>
                <a:path w="6945630" h="319405">
                  <a:moveTo>
                    <a:pt x="909408" y="1269"/>
                  </a:moveTo>
                  <a:lnTo>
                    <a:pt x="933411" y="1269"/>
                  </a:lnTo>
                  <a:lnTo>
                    <a:pt x="1057363" y="313943"/>
                  </a:lnTo>
                  <a:lnTo>
                    <a:pt x="996911" y="313943"/>
                  </a:lnTo>
                  <a:lnTo>
                    <a:pt x="974432" y="251460"/>
                  </a:lnTo>
                  <a:lnTo>
                    <a:pt x="868768" y="251460"/>
                  </a:lnTo>
                  <a:lnTo>
                    <a:pt x="847305" y="313943"/>
                  </a:lnTo>
                  <a:lnTo>
                    <a:pt x="786345" y="313943"/>
                  </a:lnTo>
                  <a:lnTo>
                    <a:pt x="909408" y="1269"/>
                  </a:lnTo>
                  <a:close/>
                </a:path>
                <a:path w="6945630" h="319405">
                  <a:moveTo>
                    <a:pt x="122986" y="1269"/>
                  </a:moveTo>
                  <a:lnTo>
                    <a:pt x="146989" y="1269"/>
                  </a:lnTo>
                  <a:lnTo>
                    <a:pt x="271030" y="313943"/>
                  </a:lnTo>
                  <a:lnTo>
                    <a:pt x="210591" y="313943"/>
                  </a:lnTo>
                  <a:lnTo>
                    <a:pt x="188061" y="251460"/>
                  </a:lnTo>
                  <a:lnTo>
                    <a:pt x="82334" y="251460"/>
                  </a:lnTo>
                  <a:lnTo>
                    <a:pt x="60858" y="313943"/>
                  </a:lnTo>
                  <a:lnTo>
                    <a:pt x="0" y="313943"/>
                  </a:lnTo>
                  <a:lnTo>
                    <a:pt x="122986" y="1269"/>
                  </a:lnTo>
                  <a:close/>
                </a:path>
                <a:path w="6945630" h="319405">
                  <a:moveTo>
                    <a:pt x="2487383" y="126"/>
                  </a:moveTo>
                  <a:lnTo>
                    <a:pt x="2512363" y="1387"/>
                  </a:lnTo>
                  <a:lnTo>
                    <a:pt x="2533770" y="5159"/>
                  </a:lnTo>
                  <a:lnTo>
                    <a:pt x="2551606" y="11431"/>
                  </a:lnTo>
                  <a:lnTo>
                    <a:pt x="2565869" y="20192"/>
                  </a:lnTo>
                  <a:lnTo>
                    <a:pt x="2549232" y="67310"/>
                  </a:lnTo>
                  <a:lnTo>
                    <a:pt x="2534637" y="58308"/>
                  </a:lnTo>
                  <a:lnTo>
                    <a:pt x="2519626" y="51879"/>
                  </a:lnTo>
                  <a:lnTo>
                    <a:pt x="2504209" y="48021"/>
                  </a:lnTo>
                  <a:lnTo>
                    <a:pt x="2488399" y="46736"/>
                  </a:lnTo>
                  <a:lnTo>
                    <a:pt x="2479494" y="47357"/>
                  </a:lnTo>
                  <a:lnTo>
                    <a:pt x="2449293" y="75057"/>
                  </a:lnTo>
                  <a:lnTo>
                    <a:pt x="2448648" y="82676"/>
                  </a:lnTo>
                  <a:lnTo>
                    <a:pt x="2452316" y="96113"/>
                  </a:lnTo>
                  <a:lnTo>
                    <a:pt x="2463317" y="109775"/>
                  </a:lnTo>
                  <a:lnTo>
                    <a:pt x="2481653" y="123699"/>
                  </a:lnTo>
                  <a:lnTo>
                    <a:pt x="2507322" y="137922"/>
                  </a:lnTo>
                  <a:lnTo>
                    <a:pt x="2521755" y="145321"/>
                  </a:lnTo>
                  <a:lnTo>
                    <a:pt x="2534008" y="152447"/>
                  </a:lnTo>
                  <a:lnTo>
                    <a:pt x="2564107" y="179546"/>
                  </a:lnTo>
                  <a:lnTo>
                    <a:pt x="2579534" y="223081"/>
                  </a:lnTo>
                  <a:lnTo>
                    <a:pt x="2579966" y="233299"/>
                  </a:lnTo>
                  <a:lnTo>
                    <a:pt x="2578131" y="251229"/>
                  </a:lnTo>
                  <a:lnTo>
                    <a:pt x="2550502" y="295021"/>
                  </a:lnTo>
                  <a:lnTo>
                    <a:pt x="2515816" y="313134"/>
                  </a:lnTo>
                  <a:lnTo>
                    <a:pt x="2471127" y="319150"/>
                  </a:lnTo>
                  <a:lnTo>
                    <a:pt x="2450105" y="317767"/>
                  </a:lnTo>
                  <a:lnTo>
                    <a:pt x="2430106" y="313610"/>
                  </a:lnTo>
                  <a:lnTo>
                    <a:pt x="2411156" y="306667"/>
                  </a:lnTo>
                  <a:lnTo>
                    <a:pt x="2393276" y="296925"/>
                  </a:lnTo>
                  <a:lnTo>
                    <a:pt x="2413469" y="247776"/>
                  </a:lnTo>
                  <a:lnTo>
                    <a:pt x="2429610" y="257758"/>
                  </a:lnTo>
                  <a:lnTo>
                    <a:pt x="2445632" y="264858"/>
                  </a:lnTo>
                  <a:lnTo>
                    <a:pt x="2461511" y="269101"/>
                  </a:lnTo>
                  <a:lnTo>
                    <a:pt x="2477223" y="270510"/>
                  </a:lnTo>
                  <a:lnTo>
                    <a:pt x="2498319" y="268412"/>
                  </a:lnTo>
                  <a:lnTo>
                    <a:pt x="2513403" y="262112"/>
                  </a:lnTo>
                  <a:lnTo>
                    <a:pt x="2522461" y="251596"/>
                  </a:lnTo>
                  <a:lnTo>
                    <a:pt x="2525483" y="236854"/>
                  </a:lnTo>
                  <a:lnTo>
                    <a:pt x="2524769" y="229044"/>
                  </a:lnTo>
                  <a:lnTo>
                    <a:pt x="2496734" y="191595"/>
                  </a:lnTo>
                  <a:lnTo>
                    <a:pt x="2450978" y="166149"/>
                  </a:lnTo>
                  <a:lnTo>
                    <a:pt x="2437568" y="158448"/>
                  </a:lnTo>
                  <a:lnTo>
                    <a:pt x="2408548" y="132810"/>
                  </a:lnTo>
                  <a:lnTo>
                    <a:pt x="2394318" y="92517"/>
                  </a:lnTo>
                  <a:lnTo>
                    <a:pt x="2393911" y="83185"/>
                  </a:lnTo>
                  <a:lnTo>
                    <a:pt x="2395535" y="66039"/>
                  </a:lnTo>
                  <a:lnTo>
                    <a:pt x="2420073" y="23749"/>
                  </a:lnTo>
                  <a:lnTo>
                    <a:pt x="2467758" y="1603"/>
                  </a:lnTo>
                  <a:lnTo>
                    <a:pt x="2487383" y="126"/>
                  </a:lnTo>
                  <a:close/>
                </a:path>
                <a:path w="6945630" h="319405">
                  <a:moveTo>
                    <a:pt x="2014562" y="126"/>
                  </a:moveTo>
                  <a:lnTo>
                    <a:pt x="2038968" y="2030"/>
                  </a:lnTo>
                  <a:lnTo>
                    <a:pt x="2061505" y="7731"/>
                  </a:lnTo>
                  <a:lnTo>
                    <a:pt x="2082160" y="17218"/>
                  </a:lnTo>
                  <a:lnTo>
                    <a:pt x="2100922" y="30479"/>
                  </a:lnTo>
                  <a:lnTo>
                    <a:pt x="2077935" y="74549"/>
                  </a:lnTo>
                  <a:lnTo>
                    <a:pt x="2072433" y="70189"/>
                  </a:lnTo>
                  <a:lnTo>
                    <a:pt x="2065632" y="65865"/>
                  </a:lnTo>
                  <a:lnTo>
                    <a:pt x="2029263" y="50926"/>
                  </a:lnTo>
                  <a:lnTo>
                    <a:pt x="2013292" y="48767"/>
                  </a:lnTo>
                  <a:lnTo>
                    <a:pt x="1991740" y="50696"/>
                  </a:lnTo>
                  <a:lnTo>
                    <a:pt x="1955875" y="66127"/>
                  </a:lnTo>
                  <a:lnTo>
                    <a:pt x="1929963" y="96369"/>
                  </a:lnTo>
                  <a:lnTo>
                    <a:pt x="1916766" y="137707"/>
                  </a:lnTo>
                  <a:lnTo>
                    <a:pt x="1915121" y="162305"/>
                  </a:lnTo>
                  <a:lnTo>
                    <a:pt x="1916741" y="185717"/>
                  </a:lnTo>
                  <a:lnTo>
                    <a:pt x="1929695" y="225063"/>
                  </a:lnTo>
                  <a:lnTo>
                    <a:pt x="1955057" y="253954"/>
                  </a:lnTo>
                  <a:lnTo>
                    <a:pt x="2011260" y="270510"/>
                  </a:lnTo>
                  <a:lnTo>
                    <a:pt x="2025211" y="269509"/>
                  </a:lnTo>
                  <a:lnTo>
                    <a:pt x="2059393" y="193928"/>
                  </a:lnTo>
                  <a:lnTo>
                    <a:pt x="2016721" y="193928"/>
                  </a:lnTo>
                  <a:lnTo>
                    <a:pt x="2016721" y="147192"/>
                  </a:lnTo>
                  <a:lnTo>
                    <a:pt x="2114130" y="147192"/>
                  </a:lnTo>
                  <a:lnTo>
                    <a:pt x="2114130" y="285241"/>
                  </a:lnTo>
                  <a:lnTo>
                    <a:pt x="2078447" y="305333"/>
                  </a:lnTo>
                  <a:lnTo>
                    <a:pt x="2032946" y="316944"/>
                  </a:lnTo>
                  <a:lnTo>
                    <a:pt x="2002370" y="319150"/>
                  </a:lnTo>
                  <a:lnTo>
                    <a:pt x="1970938" y="316436"/>
                  </a:lnTo>
                  <a:lnTo>
                    <a:pt x="1918360" y="294719"/>
                  </a:lnTo>
                  <a:lnTo>
                    <a:pt x="1880212" y="252239"/>
                  </a:lnTo>
                  <a:lnTo>
                    <a:pt x="1860781" y="194760"/>
                  </a:lnTo>
                  <a:lnTo>
                    <a:pt x="1858352" y="160781"/>
                  </a:lnTo>
                  <a:lnTo>
                    <a:pt x="1860996" y="126805"/>
                  </a:lnTo>
                  <a:lnTo>
                    <a:pt x="1882141" y="68806"/>
                  </a:lnTo>
                  <a:lnTo>
                    <a:pt x="1923622" y="25255"/>
                  </a:lnTo>
                  <a:lnTo>
                    <a:pt x="1980582" y="2915"/>
                  </a:lnTo>
                  <a:lnTo>
                    <a:pt x="2014562" y="126"/>
                  </a:lnTo>
                  <a:close/>
                </a:path>
                <a:path w="6945630" h="319405">
                  <a:moveTo>
                    <a:pt x="6043256" y="0"/>
                  </a:moveTo>
                  <a:lnTo>
                    <a:pt x="6102026" y="10302"/>
                  </a:lnTo>
                  <a:lnTo>
                    <a:pt x="6144983" y="41275"/>
                  </a:lnTo>
                  <a:lnTo>
                    <a:pt x="6171384" y="90804"/>
                  </a:lnTo>
                  <a:lnTo>
                    <a:pt x="6180162" y="157099"/>
                  </a:lnTo>
                  <a:lnTo>
                    <a:pt x="6177874" y="192434"/>
                  </a:lnTo>
                  <a:lnTo>
                    <a:pt x="6159535" y="251628"/>
                  </a:lnTo>
                  <a:lnTo>
                    <a:pt x="6123147" y="294558"/>
                  </a:lnTo>
                  <a:lnTo>
                    <a:pt x="6070950" y="316414"/>
                  </a:lnTo>
                  <a:lnTo>
                    <a:pt x="6039065" y="319150"/>
                  </a:lnTo>
                  <a:lnTo>
                    <a:pt x="6009824" y="316456"/>
                  </a:lnTo>
                  <a:lnTo>
                    <a:pt x="5962199" y="294826"/>
                  </a:lnTo>
                  <a:lnTo>
                    <a:pt x="5929314" y="252128"/>
                  </a:lnTo>
                  <a:lnTo>
                    <a:pt x="5912740" y="192744"/>
                  </a:lnTo>
                  <a:lnTo>
                    <a:pt x="5910668" y="157099"/>
                  </a:lnTo>
                  <a:lnTo>
                    <a:pt x="5912911" y="125406"/>
                  </a:lnTo>
                  <a:lnTo>
                    <a:pt x="5930921" y="69641"/>
                  </a:lnTo>
                  <a:lnTo>
                    <a:pt x="5966336" y="25610"/>
                  </a:lnTo>
                  <a:lnTo>
                    <a:pt x="6014584" y="2837"/>
                  </a:lnTo>
                  <a:lnTo>
                    <a:pt x="6043256" y="0"/>
                  </a:lnTo>
                  <a:close/>
                </a:path>
                <a:path w="6945630" h="319405">
                  <a:moveTo>
                    <a:pt x="2880956" y="0"/>
                  </a:moveTo>
                  <a:lnTo>
                    <a:pt x="2939726" y="10302"/>
                  </a:lnTo>
                  <a:lnTo>
                    <a:pt x="2982683" y="41275"/>
                  </a:lnTo>
                  <a:lnTo>
                    <a:pt x="3009084" y="90804"/>
                  </a:lnTo>
                  <a:lnTo>
                    <a:pt x="3017862" y="157099"/>
                  </a:lnTo>
                  <a:lnTo>
                    <a:pt x="3015574" y="192434"/>
                  </a:lnTo>
                  <a:lnTo>
                    <a:pt x="2997235" y="251628"/>
                  </a:lnTo>
                  <a:lnTo>
                    <a:pt x="2960847" y="294558"/>
                  </a:lnTo>
                  <a:lnTo>
                    <a:pt x="2908650" y="316414"/>
                  </a:lnTo>
                  <a:lnTo>
                    <a:pt x="2876765" y="319150"/>
                  </a:lnTo>
                  <a:lnTo>
                    <a:pt x="2847524" y="316456"/>
                  </a:lnTo>
                  <a:lnTo>
                    <a:pt x="2799899" y="294826"/>
                  </a:lnTo>
                  <a:lnTo>
                    <a:pt x="2767014" y="252128"/>
                  </a:lnTo>
                  <a:lnTo>
                    <a:pt x="2750440" y="192744"/>
                  </a:lnTo>
                  <a:lnTo>
                    <a:pt x="2748368" y="157099"/>
                  </a:lnTo>
                  <a:lnTo>
                    <a:pt x="2750611" y="125406"/>
                  </a:lnTo>
                  <a:lnTo>
                    <a:pt x="2768621" y="69641"/>
                  </a:lnTo>
                  <a:lnTo>
                    <a:pt x="2804036" y="25610"/>
                  </a:lnTo>
                  <a:lnTo>
                    <a:pt x="2852284" y="2837"/>
                  </a:lnTo>
                  <a:lnTo>
                    <a:pt x="2880956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35940" y="1601850"/>
            <a:ext cx="7077709" cy="4266937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87020" marR="80645" indent="-274955">
              <a:lnSpc>
                <a:spcPts val="2380"/>
              </a:lnSpc>
              <a:spcBef>
                <a:spcPts val="390"/>
              </a:spcBef>
              <a:buClr>
                <a:srgbClr val="313131"/>
              </a:buClr>
              <a:buSzPct val="72727"/>
              <a:buFont typeface="Arial"/>
              <a:buChar char=""/>
              <a:tabLst>
                <a:tab pos="287655" algn="l"/>
              </a:tabLst>
            </a:pPr>
            <a:r>
              <a:rPr sz="2000" spc="-10" dirty="0">
                <a:latin typeface="+mj-lt"/>
                <a:cs typeface="Trebuchet MS"/>
              </a:rPr>
              <a:t>Can only </a:t>
            </a:r>
            <a:r>
              <a:rPr sz="2000" spc="-5" dirty="0">
                <a:latin typeface="+mj-lt"/>
                <a:cs typeface="Trebuchet MS"/>
              </a:rPr>
              <a:t>create a high-level </a:t>
            </a:r>
            <a:r>
              <a:rPr sz="2000" spc="-10" dirty="0">
                <a:latin typeface="+mj-lt"/>
                <a:cs typeface="Trebuchet MS"/>
              </a:rPr>
              <a:t>design </a:t>
            </a:r>
            <a:r>
              <a:rPr sz="2000" spc="-5" dirty="0">
                <a:latin typeface="+mj-lt"/>
                <a:cs typeface="Trebuchet MS"/>
              </a:rPr>
              <a:t>of the </a:t>
            </a:r>
            <a:r>
              <a:rPr sz="2000" spc="-45" dirty="0">
                <a:latin typeface="+mj-lt"/>
                <a:cs typeface="Trebuchet MS"/>
              </a:rPr>
              <a:t>application  </a:t>
            </a:r>
            <a:r>
              <a:rPr sz="2000" spc="-5" dirty="0">
                <a:latin typeface="+mj-lt"/>
                <a:cs typeface="Trebuchet MS"/>
              </a:rPr>
              <a:t>before </a:t>
            </a:r>
            <a:r>
              <a:rPr sz="2000" spc="-10" dirty="0">
                <a:latin typeface="+mj-lt"/>
                <a:cs typeface="Trebuchet MS"/>
              </a:rPr>
              <a:t>beginning </a:t>
            </a:r>
            <a:r>
              <a:rPr sz="2000" spc="-5" dirty="0">
                <a:latin typeface="+mj-lt"/>
                <a:cs typeface="Trebuchet MS"/>
              </a:rPr>
              <a:t>the actual </a:t>
            </a:r>
            <a:r>
              <a:rPr sz="2000" spc="-10" dirty="0">
                <a:latin typeface="+mj-lt"/>
                <a:cs typeface="Trebuchet MS"/>
              </a:rPr>
              <a:t>product and define the  design </a:t>
            </a:r>
            <a:r>
              <a:rPr sz="2000" spc="-5" dirty="0">
                <a:latin typeface="+mj-lt"/>
                <a:cs typeface="Trebuchet MS"/>
              </a:rPr>
              <a:t>solution for </a:t>
            </a:r>
            <a:r>
              <a:rPr sz="2000" spc="-10" dirty="0">
                <a:latin typeface="+mj-lt"/>
                <a:cs typeface="Trebuchet MS"/>
              </a:rPr>
              <a:t>the </a:t>
            </a:r>
            <a:r>
              <a:rPr sz="2000" spc="-5" dirty="0">
                <a:latin typeface="+mj-lt"/>
                <a:cs typeface="Trebuchet MS"/>
              </a:rPr>
              <a:t>entire</a:t>
            </a:r>
            <a:r>
              <a:rPr sz="2000" spc="10" dirty="0">
                <a:latin typeface="+mj-lt"/>
                <a:cs typeface="Trebuchet MS"/>
              </a:rPr>
              <a:t> </a:t>
            </a:r>
            <a:r>
              <a:rPr sz="2000" spc="-10" dirty="0">
                <a:latin typeface="+mj-lt"/>
                <a:cs typeface="Trebuchet MS"/>
              </a:rPr>
              <a:t>product.</a:t>
            </a:r>
            <a:endParaRPr sz="2000">
              <a:latin typeface="+mj-lt"/>
              <a:cs typeface="Trebuchet MS"/>
            </a:endParaRPr>
          </a:p>
          <a:p>
            <a:pPr marL="287020" indent="-274955">
              <a:lnSpc>
                <a:spcPts val="2510"/>
              </a:lnSpc>
              <a:spcBef>
                <a:spcPts val="290"/>
              </a:spcBef>
              <a:buClr>
                <a:srgbClr val="313131"/>
              </a:buClr>
              <a:buSzPct val="72727"/>
              <a:buFont typeface="Arial"/>
              <a:buChar char=""/>
              <a:tabLst>
                <a:tab pos="287655" algn="l"/>
              </a:tabLst>
            </a:pPr>
            <a:r>
              <a:rPr sz="2000" spc="-10" dirty="0">
                <a:latin typeface="+mj-lt"/>
                <a:cs typeface="Trebuchet MS"/>
              </a:rPr>
              <a:t>design and built </a:t>
            </a:r>
            <a:r>
              <a:rPr sz="2000" spc="-5" dirty="0">
                <a:latin typeface="+mj-lt"/>
                <a:cs typeface="Trebuchet MS"/>
              </a:rPr>
              <a:t>a skeleton version of that, </a:t>
            </a:r>
            <a:r>
              <a:rPr sz="2000" spc="-10" dirty="0">
                <a:latin typeface="+mj-lt"/>
                <a:cs typeface="Trebuchet MS"/>
              </a:rPr>
              <a:t>and</a:t>
            </a:r>
            <a:r>
              <a:rPr sz="2000" spc="60" dirty="0">
                <a:latin typeface="+mj-lt"/>
                <a:cs typeface="Trebuchet MS"/>
              </a:rPr>
              <a:t> </a:t>
            </a:r>
            <a:r>
              <a:rPr sz="2000" spc="-10" dirty="0">
                <a:latin typeface="+mj-lt"/>
                <a:cs typeface="Trebuchet MS"/>
              </a:rPr>
              <a:t>then</a:t>
            </a:r>
            <a:endParaRPr sz="2000">
              <a:latin typeface="+mj-lt"/>
              <a:cs typeface="Trebuchet MS"/>
            </a:endParaRPr>
          </a:p>
          <a:p>
            <a:pPr marL="287020">
              <a:lnSpc>
                <a:spcPts val="2510"/>
              </a:lnSpc>
            </a:pPr>
            <a:r>
              <a:rPr sz="2000" spc="-10" dirty="0">
                <a:latin typeface="+mj-lt"/>
                <a:cs typeface="Trebuchet MS"/>
              </a:rPr>
              <a:t>evolved </a:t>
            </a:r>
            <a:r>
              <a:rPr sz="2000" spc="-5" dirty="0">
                <a:latin typeface="+mj-lt"/>
                <a:cs typeface="Trebuchet MS"/>
              </a:rPr>
              <a:t>the design based </a:t>
            </a:r>
            <a:r>
              <a:rPr sz="2000" spc="-10" dirty="0">
                <a:latin typeface="+mj-lt"/>
                <a:cs typeface="Trebuchet MS"/>
              </a:rPr>
              <a:t>on what </a:t>
            </a:r>
            <a:r>
              <a:rPr sz="2000" spc="-5" dirty="0">
                <a:latin typeface="+mj-lt"/>
                <a:cs typeface="Trebuchet MS"/>
              </a:rPr>
              <a:t>had been</a:t>
            </a:r>
            <a:r>
              <a:rPr sz="2000" spc="20" dirty="0">
                <a:latin typeface="+mj-lt"/>
                <a:cs typeface="Trebuchet MS"/>
              </a:rPr>
              <a:t> </a:t>
            </a:r>
            <a:r>
              <a:rPr sz="2000" spc="-10" dirty="0">
                <a:latin typeface="+mj-lt"/>
                <a:cs typeface="Trebuchet MS"/>
              </a:rPr>
              <a:t>built.</a:t>
            </a:r>
            <a:endParaRPr sz="2000">
              <a:latin typeface="+mj-lt"/>
              <a:cs typeface="Trebuchet MS"/>
            </a:endParaRPr>
          </a:p>
          <a:p>
            <a:pPr marL="287020" indent="-274955">
              <a:lnSpc>
                <a:spcPct val="100000"/>
              </a:lnSpc>
              <a:spcBef>
                <a:spcPts val="340"/>
              </a:spcBef>
              <a:buClr>
                <a:srgbClr val="313131"/>
              </a:buClr>
              <a:buSzPct val="72727"/>
              <a:buFont typeface="Arial"/>
              <a:buChar char=""/>
              <a:tabLst>
                <a:tab pos="287655" algn="l"/>
              </a:tabLst>
            </a:pPr>
            <a:r>
              <a:rPr sz="2000" spc="-10" dirty="0">
                <a:latin typeface="+mj-lt"/>
                <a:cs typeface="Trebuchet MS"/>
              </a:rPr>
              <a:t>building and improving </a:t>
            </a:r>
            <a:r>
              <a:rPr sz="2000" spc="-5" dirty="0">
                <a:latin typeface="+mj-lt"/>
                <a:cs typeface="Trebuchet MS"/>
              </a:rPr>
              <a:t>the </a:t>
            </a:r>
            <a:r>
              <a:rPr sz="2000" spc="-10" dirty="0">
                <a:latin typeface="+mj-lt"/>
                <a:cs typeface="Trebuchet MS"/>
              </a:rPr>
              <a:t>product </a:t>
            </a:r>
            <a:r>
              <a:rPr sz="2000" spc="-5" dirty="0">
                <a:latin typeface="+mj-lt"/>
                <a:cs typeface="Trebuchet MS"/>
              </a:rPr>
              <a:t>step by</a:t>
            </a:r>
            <a:r>
              <a:rPr sz="2000" spc="35" dirty="0">
                <a:latin typeface="+mj-lt"/>
                <a:cs typeface="Trebuchet MS"/>
              </a:rPr>
              <a:t> </a:t>
            </a:r>
            <a:r>
              <a:rPr sz="2000" spc="-5" dirty="0">
                <a:latin typeface="+mj-lt"/>
                <a:cs typeface="Trebuchet MS"/>
              </a:rPr>
              <a:t>step.</a:t>
            </a:r>
            <a:endParaRPr sz="2000">
              <a:latin typeface="+mj-lt"/>
              <a:cs typeface="Trebuchet MS"/>
            </a:endParaRPr>
          </a:p>
          <a:p>
            <a:pPr marL="287020" marR="997585" indent="-274955">
              <a:lnSpc>
                <a:spcPts val="2380"/>
              </a:lnSpc>
              <a:spcBef>
                <a:spcPts val="630"/>
              </a:spcBef>
              <a:buClr>
                <a:srgbClr val="313131"/>
              </a:buClr>
              <a:buSzPct val="72727"/>
              <a:buFont typeface="Arial"/>
              <a:buChar char=""/>
              <a:tabLst>
                <a:tab pos="287655" algn="l"/>
              </a:tabLst>
            </a:pPr>
            <a:r>
              <a:rPr sz="2000" spc="-5" dirty="0">
                <a:latin typeface="+mj-lt"/>
                <a:cs typeface="Trebuchet MS"/>
              </a:rPr>
              <a:t>track </a:t>
            </a:r>
            <a:r>
              <a:rPr sz="2000" spc="-10" dirty="0">
                <a:latin typeface="+mj-lt"/>
                <a:cs typeface="Trebuchet MS"/>
              </a:rPr>
              <a:t>the </a:t>
            </a:r>
            <a:r>
              <a:rPr sz="2000" spc="-5" dirty="0">
                <a:latin typeface="+mj-lt"/>
                <a:cs typeface="Trebuchet MS"/>
              </a:rPr>
              <a:t>defects at </a:t>
            </a:r>
            <a:r>
              <a:rPr sz="2000" spc="-10" dirty="0">
                <a:latin typeface="+mj-lt"/>
                <a:cs typeface="Trebuchet MS"/>
              </a:rPr>
              <a:t>early </a:t>
            </a:r>
            <a:r>
              <a:rPr sz="2000" spc="-5" dirty="0">
                <a:latin typeface="+mj-lt"/>
                <a:cs typeface="Trebuchet MS"/>
              </a:rPr>
              <a:t>stages </a:t>
            </a:r>
            <a:r>
              <a:rPr sz="2000" spc="-5" dirty="0">
                <a:latin typeface="+mj-lt"/>
                <a:cs typeface="Wingdings"/>
              </a:rPr>
              <a:t></a:t>
            </a:r>
            <a:r>
              <a:rPr sz="2000" spc="-5" dirty="0">
                <a:latin typeface="+mj-lt"/>
                <a:cs typeface="Times New Roman"/>
              </a:rPr>
              <a:t> </a:t>
            </a:r>
            <a:r>
              <a:rPr sz="2000" spc="-10" dirty="0">
                <a:latin typeface="+mj-lt"/>
                <a:cs typeface="Trebuchet MS"/>
              </a:rPr>
              <a:t>avoids </a:t>
            </a:r>
            <a:r>
              <a:rPr sz="2000" spc="-145" dirty="0">
                <a:latin typeface="+mj-lt"/>
                <a:cs typeface="Trebuchet MS"/>
              </a:rPr>
              <a:t>the  </a:t>
            </a:r>
            <a:r>
              <a:rPr sz="2000" spc="-10" dirty="0">
                <a:latin typeface="+mj-lt"/>
                <a:cs typeface="Trebuchet MS"/>
              </a:rPr>
              <a:t>downward </a:t>
            </a:r>
            <a:r>
              <a:rPr sz="2000" spc="-5" dirty="0">
                <a:latin typeface="+mj-lt"/>
                <a:cs typeface="Trebuchet MS"/>
              </a:rPr>
              <a:t>flow of </a:t>
            </a:r>
            <a:r>
              <a:rPr sz="2000" spc="-10" dirty="0">
                <a:latin typeface="+mj-lt"/>
                <a:cs typeface="Trebuchet MS"/>
              </a:rPr>
              <a:t>the</a:t>
            </a:r>
            <a:r>
              <a:rPr sz="2000" spc="10" dirty="0">
                <a:latin typeface="+mj-lt"/>
                <a:cs typeface="Trebuchet MS"/>
              </a:rPr>
              <a:t> </a:t>
            </a:r>
            <a:r>
              <a:rPr sz="2000" spc="-5" dirty="0">
                <a:latin typeface="+mj-lt"/>
                <a:cs typeface="Trebuchet MS"/>
              </a:rPr>
              <a:t>defects.</a:t>
            </a:r>
            <a:endParaRPr sz="2000">
              <a:latin typeface="+mj-lt"/>
              <a:cs typeface="Trebuchet MS"/>
            </a:endParaRPr>
          </a:p>
          <a:p>
            <a:pPr marL="287020" marR="5080" indent="-274955">
              <a:lnSpc>
                <a:spcPct val="90000"/>
              </a:lnSpc>
              <a:spcBef>
                <a:spcPts val="560"/>
              </a:spcBef>
              <a:buClr>
                <a:srgbClr val="313131"/>
              </a:buClr>
              <a:buSzPct val="72727"/>
              <a:buFont typeface="Arial"/>
              <a:buChar char=""/>
              <a:tabLst>
                <a:tab pos="287655" algn="l"/>
              </a:tabLst>
            </a:pPr>
            <a:r>
              <a:rPr sz="2000" spc="-5" dirty="0">
                <a:latin typeface="+mj-lt"/>
                <a:cs typeface="Trebuchet MS"/>
              </a:rPr>
              <a:t>reliable user feedback. When </a:t>
            </a:r>
            <a:r>
              <a:rPr sz="2000" spc="-10" dirty="0">
                <a:latin typeface="+mj-lt"/>
                <a:cs typeface="Trebuchet MS"/>
              </a:rPr>
              <a:t>presenting </a:t>
            </a:r>
            <a:r>
              <a:rPr sz="2000" spc="-5" dirty="0">
                <a:latin typeface="+mj-lt"/>
                <a:cs typeface="Trebuchet MS"/>
              </a:rPr>
              <a:t>sketches </a:t>
            </a:r>
            <a:r>
              <a:rPr sz="2000" spc="-140" dirty="0">
                <a:latin typeface="+mj-lt"/>
                <a:cs typeface="Trebuchet MS"/>
              </a:rPr>
              <a:t>and  </a:t>
            </a:r>
            <a:r>
              <a:rPr sz="2000" spc="-10" dirty="0">
                <a:latin typeface="+mj-lt"/>
                <a:cs typeface="Trebuchet MS"/>
              </a:rPr>
              <a:t>blueprints </a:t>
            </a:r>
            <a:r>
              <a:rPr sz="2000" spc="-5" dirty="0">
                <a:latin typeface="+mj-lt"/>
                <a:cs typeface="Trebuchet MS"/>
              </a:rPr>
              <a:t>of </a:t>
            </a:r>
            <a:r>
              <a:rPr sz="2000" spc="-10" dirty="0">
                <a:latin typeface="+mj-lt"/>
                <a:cs typeface="Trebuchet MS"/>
              </a:rPr>
              <a:t>the product </a:t>
            </a:r>
            <a:r>
              <a:rPr sz="2000" spc="-5" dirty="0">
                <a:latin typeface="+mj-lt"/>
                <a:cs typeface="Trebuchet MS"/>
              </a:rPr>
              <a:t>to </a:t>
            </a:r>
            <a:r>
              <a:rPr sz="2000" spc="-10" dirty="0">
                <a:latin typeface="+mj-lt"/>
                <a:cs typeface="Trebuchet MS"/>
              </a:rPr>
              <a:t>users </a:t>
            </a:r>
            <a:r>
              <a:rPr sz="2000" spc="-5" dirty="0">
                <a:latin typeface="+mj-lt"/>
                <a:cs typeface="Trebuchet MS"/>
              </a:rPr>
              <a:t>for their feedback,  </a:t>
            </a:r>
            <a:r>
              <a:rPr sz="2000" spc="-10" dirty="0">
                <a:latin typeface="+mj-lt"/>
                <a:cs typeface="Trebuchet MS"/>
              </a:rPr>
              <a:t>we are </a:t>
            </a:r>
            <a:r>
              <a:rPr sz="2000" spc="-5" dirty="0">
                <a:latin typeface="+mj-lt"/>
                <a:cs typeface="Trebuchet MS"/>
              </a:rPr>
              <a:t>effectively </a:t>
            </a:r>
            <a:r>
              <a:rPr sz="2000" spc="-10" dirty="0">
                <a:latin typeface="+mj-lt"/>
                <a:cs typeface="Trebuchet MS"/>
              </a:rPr>
              <a:t>asking </a:t>
            </a:r>
            <a:r>
              <a:rPr sz="2000" spc="-5" dirty="0">
                <a:latin typeface="+mj-lt"/>
                <a:cs typeface="Trebuchet MS"/>
              </a:rPr>
              <a:t>them </a:t>
            </a:r>
            <a:r>
              <a:rPr sz="2000" dirty="0">
                <a:latin typeface="+mj-lt"/>
                <a:cs typeface="Trebuchet MS"/>
              </a:rPr>
              <a:t>to </a:t>
            </a:r>
            <a:r>
              <a:rPr sz="2000" spc="-10" dirty="0">
                <a:latin typeface="+mj-lt"/>
                <a:cs typeface="Trebuchet MS"/>
              </a:rPr>
              <a:t>imagine how the  product will</a:t>
            </a:r>
            <a:r>
              <a:rPr sz="2000" spc="5" dirty="0">
                <a:latin typeface="+mj-lt"/>
                <a:cs typeface="Trebuchet MS"/>
              </a:rPr>
              <a:t> </a:t>
            </a:r>
            <a:r>
              <a:rPr sz="2000" spc="-10" dirty="0">
                <a:latin typeface="+mj-lt"/>
                <a:cs typeface="Trebuchet MS"/>
              </a:rPr>
              <a:t>work.</a:t>
            </a:r>
            <a:endParaRPr sz="2000">
              <a:latin typeface="+mj-lt"/>
              <a:cs typeface="Trebuchet MS"/>
            </a:endParaRPr>
          </a:p>
          <a:p>
            <a:pPr marL="287020" indent="-274955">
              <a:lnSpc>
                <a:spcPts val="2510"/>
              </a:lnSpc>
              <a:spcBef>
                <a:spcPts val="340"/>
              </a:spcBef>
              <a:buClr>
                <a:srgbClr val="313131"/>
              </a:buClr>
              <a:buSzPct val="72727"/>
              <a:buFont typeface="Arial"/>
              <a:buChar char=""/>
              <a:tabLst>
                <a:tab pos="287655" algn="l"/>
              </a:tabLst>
            </a:pPr>
            <a:r>
              <a:rPr sz="2000" spc="-5" dirty="0">
                <a:latin typeface="+mj-lt"/>
                <a:cs typeface="Trebuchet MS"/>
              </a:rPr>
              <a:t>In </a:t>
            </a:r>
            <a:r>
              <a:rPr sz="2000" spc="-10" dirty="0">
                <a:latin typeface="+mj-lt"/>
                <a:cs typeface="Trebuchet MS"/>
              </a:rPr>
              <a:t>iterative </a:t>
            </a:r>
            <a:r>
              <a:rPr sz="2000" spc="-5" dirty="0">
                <a:latin typeface="+mj-lt"/>
                <a:cs typeface="Trebuchet MS"/>
              </a:rPr>
              <a:t>model less time is spent on</a:t>
            </a:r>
            <a:r>
              <a:rPr sz="2000" spc="45" dirty="0">
                <a:latin typeface="+mj-lt"/>
                <a:cs typeface="Trebuchet MS"/>
              </a:rPr>
              <a:t> </a:t>
            </a:r>
            <a:r>
              <a:rPr sz="2000" spc="-10" dirty="0">
                <a:latin typeface="+mj-lt"/>
                <a:cs typeface="Trebuchet MS"/>
              </a:rPr>
              <a:t>documenting</a:t>
            </a:r>
            <a:endParaRPr sz="2000">
              <a:latin typeface="+mj-lt"/>
              <a:cs typeface="Trebuchet MS"/>
            </a:endParaRPr>
          </a:p>
          <a:p>
            <a:pPr marL="287020">
              <a:lnSpc>
                <a:spcPts val="2510"/>
              </a:lnSpc>
            </a:pPr>
            <a:r>
              <a:rPr sz="2000" spc="-10" dirty="0">
                <a:latin typeface="+mj-lt"/>
                <a:cs typeface="Trebuchet MS"/>
              </a:rPr>
              <a:t>and more time </a:t>
            </a:r>
            <a:r>
              <a:rPr sz="2000" spc="-5" dirty="0">
                <a:latin typeface="+mj-lt"/>
                <a:cs typeface="Trebuchet MS"/>
              </a:rPr>
              <a:t>is given for</a:t>
            </a:r>
            <a:r>
              <a:rPr sz="2000" spc="10" dirty="0">
                <a:latin typeface="+mj-lt"/>
                <a:cs typeface="Trebuchet MS"/>
              </a:rPr>
              <a:t> </a:t>
            </a:r>
            <a:r>
              <a:rPr sz="2000" spc="-10" dirty="0">
                <a:latin typeface="+mj-lt"/>
                <a:cs typeface="Trebuchet MS"/>
              </a:rPr>
              <a:t>designing.</a:t>
            </a:r>
            <a:endParaRPr sz="2000">
              <a:latin typeface="+mj-lt"/>
              <a:cs typeface="Trebuchet MS"/>
            </a:endParaRPr>
          </a:p>
        </p:txBody>
      </p:sp>
      <p:pic>
        <p:nvPicPr>
          <p:cNvPr id="26626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643042" cy="9286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00166" y="530987"/>
            <a:ext cx="5786478" cy="321310"/>
            <a:chOff x="533615" y="530987"/>
            <a:chExt cx="5791835" cy="321310"/>
          </a:xfrm>
        </p:grpSpPr>
        <p:sp>
          <p:nvSpPr>
            <p:cNvPr id="3" name="object 3"/>
            <p:cNvSpPr/>
            <p:nvPr/>
          </p:nvSpPr>
          <p:spPr>
            <a:xfrm>
              <a:off x="534504" y="531876"/>
              <a:ext cx="5789968" cy="3191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20647" y="627380"/>
              <a:ext cx="4164965" cy="114300"/>
            </a:xfrm>
            <a:custGeom>
              <a:avLst/>
              <a:gdLst/>
              <a:ahLst/>
              <a:cxnLst/>
              <a:rect l="l" t="t" r="r" b="b"/>
              <a:pathLst>
                <a:path w="4164965" h="114300">
                  <a:moveTo>
                    <a:pt x="4127449" y="0"/>
                  </a:moveTo>
                  <a:lnTo>
                    <a:pt x="4090365" y="114046"/>
                  </a:lnTo>
                  <a:lnTo>
                    <a:pt x="4164533" y="114046"/>
                  </a:lnTo>
                  <a:lnTo>
                    <a:pt x="4127449" y="0"/>
                  </a:lnTo>
                  <a:close/>
                </a:path>
                <a:path w="4164965" h="114300">
                  <a:moveTo>
                    <a:pt x="1606753" y="0"/>
                  </a:moveTo>
                  <a:lnTo>
                    <a:pt x="1569669" y="114046"/>
                  </a:lnTo>
                  <a:lnTo>
                    <a:pt x="1643837" y="114046"/>
                  </a:lnTo>
                  <a:lnTo>
                    <a:pt x="1606753" y="0"/>
                  </a:lnTo>
                  <a:close/>
                </a:path>
                <a:path w="4164965" h="114300">
                  <a:moveTo>
                    <a:pt x="823417" y="0"/>
                  </a:moveTo>
                  <a:lnTo>
                    <a:pt x="786333" y="114046"/>
                  </a:lnTo>
                  <a:lnTo>
                    <a:pt x="860501" y="114046"/>
                  </a:lnTo>
                  <a:lnTo>
                    <a:pt x="823417" y="0"/>
                  </a:lnTo>
                  <a:close/>
                </a:path>
                <a:path w="4164965" h="114300">
                  <a:moveTo>
                    <a:pt x="37058" y="0"/>
                  </a:moveTo>
                  <a:lnTo>
                    <a:pt x="0" y="114046"/>
                  </a:lnTo>
                  <a:lnTo>
                    <a:pt x="74117" y="114046"/>
                  </a:lnTo>
                  <a:lnTo>
                    <a:pt x="37058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79930" y="582930"/>
              <a:ext cx="118871" cy="21513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88378" y="582930"/>
              <a:ext cx="118859" cy="21513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35930" y="582803"/>
              <a:ext cx="91185" cy="899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05986" y="579628"/>
              <a:ext cx="157606" cy="22364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4504" y="531876"/>
              <a:ext cx="5790565" cy="319405"/>
            </a:xfrm>
            <a:custGeom>
              <a:avLst/>
              <a:gdLst/>
              <a:ahLst/>
              <a:cxnLst/>
              <a:rect l="l" t="t" r="r" b="b"/>
              <a:pathLst>
                <a:path w="5790565" h="319405">
                  <a:moveTo>
                    <a:pt x="5593118" y="5461"/>
                  </a:moveTo>
                  <a:lnTo>
                    <a:pt x="5789968" y="5461"/>
                  </a:lnTo>
                  <a:lnTo>
                    <a:pt x="5789968" y="54101"/>
                  </a:lnTo>
                  <a:lnTo>
                    <a:pt x="5647855" y="54101"/>
                  </a:lnTo>
                  <a:lnTo>
                    <a:pt x="5647855" y="126364"/>
                  </a:lnTo>
                  <a:lnTo>
                    <a:pt x="5749709" y="126364"/>
                  </a:lnTo>
                  <a:lnTo>
                    <a:pt x="5749709" y="172847"/>
                  </a:lnTo>
                  <a:lnTo>
                    <a:pt x="5647855" y="172847"/>
                  </a:lnTo>
                  <a:lnTo>
                    <a:pt x="5647855" y="265302"/>
                  </a:lnTo>
                  <a:lnTo>
                    <a:pt x="5787682" y="265302"/>
                  </a:lnTo>
                  <a:lnTo>
                    <a:pt x="5787682" y="313944"/>
                  </a:lnTo>
                  <a:lnTo>
                    <a:pt x="5593118" y="313944"/>
                  </a:lnTo>
                  <a:lnTo>
                    <a:pt x="5593118" y="5461"/>
                  </a:lnTo>
                  <a:close/>
                </a:path>
                <a:path w="5790565" h="319405">
                  <a:moveTo>
                    <a:pt x="5294287" y="5461"/>
                  </a:moveTo>
                  <a:lnTo>
                    <a:pt x="5354612" y="5461"/>
                  </a:lnTo>
                  <a:lnTo>
                    <a:pt x="5425986" y="213868"/>
                  </a:lnTo>
                  <a:lnTo>
                    <a:pt x="5501297" y="5461"/>
                  </a:lnTo>
                  <a:lnTo>
                    <a:pt x="5560352" y="5461"/>
                  </a:lnTo>
                  <a:lnTo>
                    <a:pt x="5439829" y="318135"/>
                  </a:lnTo>
                  <a:lnTo>
                    <a:pt x="5409730" y="318135"/>
                  </a:lnTo>
                  <a:lnTo>
                    <a:pt x="5294287" y="5461"/>
                  </a:lnTo>
                  <a:close/>
                </a:path>
                <a:path w="5790565" h="319405">
                  <a:moveTo>
                    <a:pt x="5205514" y="5461"/>
                  </a:moveTo>
                  <a:lnTo>
                    <a:pt x="5260251" y="5461"/>
                  </a:lnTo>
                  <a:lnTo>
                    <a:pt x="5260251" y="313944"/>
                  </a:lnTo>
                  <a:lnTo>
                    <a:pt x="5205514" y="313944"/>
                  </a:lnTo>
                  <a:lnTo>
                    <a:pt x="5205514" y="5461"/>
                  </a:lnTo>
                  <a:close/>
                </a:path>
                <a:path w="5790565" h="319405">
                  <a:moveTo>
                    <a:pt x="4913414" y="5461"/>
                  </a:moveTo>
                  <a:lnTo>
                    <a:pt x="5168938" y="5461"/>
                  </a:lnTo>
                  <a:lnTo>
                    <a:pt x="5168938" y="54101"/>
                  </a:lnTo>
                  <a:lnTo>
                    <a:pt x="5066322" y="54101"/>
                  </a:lnTo>
                  <a:lnTo>
                    <a:pt x="5066322" y="313944"/>
                  </a:lnTo>
                  <a:lnTo>
                    <a:pt x="5011585" y="313944"/>
                  </a:lnTo>
                  <a:lnTo>
                    <a:pt x="5011585" y="54101"/>
                  </a:lnTo>
                  <a:lnTo>
                    <a:pt x="4913414" y="54101"/>
                  </a:lnTo>
                  <a:lnTo>
                    <a:pt x="4913414" y="5461"/>
                  </a:lnTo>
                  <a:close/>
                </a:path>
                <a:path w="5790565" h="319405">
                  <a:moveTo>
                    <a:pt x="4200182" y="5461"/>
                  </a:moveTo>
                  <a:lnTo>
                    <a:pt x="4397032" y="5461"/>
                  </a:lnTo>
                  <a:lnTo>
                    <a:pt x="4397032" y="54101"/>
                  </a:lnTo>
                  <a:lnTo>
                    <a:pt x="4254919" y="54101"/>
                  </a:lnTo>
                  <a:lnTo>
                    <a:pt x="4254919" y="126364"/>
                  </a:lnTo>
                  <a:lnTo>
                    <a:pt x="4356773" y="126364"/>
                  </a:lnTo>
                  <a:lnTo>
                    <a:pt x="4356773" y="172847"/>
                  </a:lnTo>
                  <a:lnTo>
                    <a:pt x="4254919" y="172847"/>
                  </a:lnTo>
                  <a:lnTo>
                    <a:pt x="4254919" y="265302"/>
                  </a:lnTo>
                  <a:lnTo>
                    <a:pt x="4394746" y="265302"/>
                  </a:lnTo>
                  <a:lnTo>
                    <a:pt x="4394746" y="313944"/>
                  </a:lnTo>
                  <a:lnTo>
                    <a:pt x="4200182" y="313944"/>
                  </a:lnTo>
                  <a:lnTo>
                    <a:pt x="4200182" y="5461"/>
                  </a:lnTo>
                  <a:close/>
                </a:path>
                <a:path w="5790565" h="319405">
                  <a:moveTo>
                    <a:pt x="3909098" y="5461"/>
                  </a:moveTo>
                  <a:lnTo>
                    <a:pt x="4164622" y="5461"/>
                  </a:lnTo>
                  <a:lnTo>
                    <a:pt x="4164622" y="54101"/>
                  </a:lnTo>
                  <a:lnTo>
                    <a:pt x="4062006" y="54101"/>
                  </a:lnTo>
                  <a:lnTo>
                    <a:pt x="4062006" y="313944"/>
                  </a:lnTo>
                  <a:lnTo>
                    <a:pt x="4007269" y="313944"/>
                  </a:lnTo>
                  <a:lnTo>
                    <a:pt x="4007269" y="54101"/>
                  </a:lnTo>
                  <a:lnTo>
                    <a:pt x="3909098" y="54101"/>
                  </a:lnTo>
                  <a:lnTo>
                    <a:pt x="3909098" y="5461"/>
                  </a:lnTo>
                  <a:close/>
                </a:path>
                <a:path w="5790565" h="319405">
                  <a:moveTo>
                    <a:pt x="3817150" y="5461"/>
                  </a:moveTo>
                  <a:lnTo>
                    <a:pt x="3871887" y="5461"/>
                  </a:lnTo>
                  <a:lnTo>
                    <a:pt x="3871887" y="313944"/>
                  </a:lnTo>
                  <a:lnTo>
                    <a:pt x="3817150" y="313944"/>
                  </a:lnTo>
                  <a:lnTo>
                    <a:pt x="3817150" y="5461"/>
                  </a:lnTo>
                  <a:close/>
                </a:path>
                <a:path w="5790565" h="319405">
                  <a:moveTo>
                    <a:pt x="3433610" y="5461"/>
                  </a:moveTo>
                  <a:lnTo>
                    <a:pt x="3636810" y="5461"/>
                  </a:lnTo>
                  <a:lnTo>
                    <a:pt x="3636810" y="54101"/>
                  </a:lnTo>
                  <a:lnTo>
                    <a:pt x="3488347" y="54101"/>
                  </a:lnTo>
                  <a:lnTo>
                    <a:pt x="3488347" y="126364"/>
                  </a:lnTo>
                  <a:lnTo>
                    <a:pt x="3596805" y="126364"/>
                  </a:lnTo>
                  <a:lnTo>
                    <a:pt x="3596805" y="172847"/>
                  </a:lnTo>
                  <a:lnTo>
                    <a:pt x="3488347" y="172847"/>
                  </a:lnTo>
                  <a:lnTo>
                    <a:pt x="3488347" y="313944"/>
                  </a:lnTo>
                  <a:lnTo>
                    <a:pt x="3433610" y="313944"/>
                  </a:lnTo>
                  <a:lnTo>
                    <a:pt x="3433610" y="5461"/>
                  </a:lnTo>
                  <a:close/>
                </a:path>
                <a:path w="5790565" h="319405">
                  <a:moveTo>
                    <a:pt x="2750858" y="5461"/>
                  </a:moveTo>
                  <a:lnTo>
                    <a:pt x="2947708" y="5461"/>
                  </a:lnTo>
                  <a:lnTo>
                    <a:pt x="2947708" y="54101"/>
                  </a:lnTo>
                  <a:lnTo>
                    <a:pt x="2805595" y="54101"/>
                  </a:lnTo>
                  <a:lnTo>
                    <a:pt x="2805595" y="126364"/>
                  </a:lnTo>
                  <a:lnTo>
                    <a:pt x="2907449" y="126364"/>
                  </a:lnTo>
                  <a:lnTo>
                    <a:pt x="2907449" y="172847"/>
                  </a:lnTo>
                  <a:lnTo>
                    <a:pt x="2805595" y="172847"/>
                  </a:lnTo>
                  <a:lnTo>
                    <a:pt x="2805595" y="265302"/>
                  </a:lnTo>
                  <a:lnTo>
                    <a:pt x="2945422" y="265302"/>
                  </a:lnTo>
                  <a:lnTo>
                    <a:pt x="2945422" y="313944"/>
                  </a:lnTo>
                  <a:lnTo>
                    <a:pt x="2750858" y="313944"/>
                  </a:lnTo>
                  <a:lnTo>
                    <a:pt x="2750858" y="5461"/>
                  </a:lnTo>
                  <a:close/>
                </a:path>
                <a:path w="5790565" h="319405">
                  <a:moveTo>
                    <a:pt x="1938566" y="5461"/>
                  </a:moveTo>
                  <a:lnTo>
                    <a:pt x="2194090" y="5461"/>
                  </a:lnTo>
                  <a:lnTo>
                    <a:pt x="2194090" y="54101"/>
                  </a:lnTo>
                  <a:lnTo>
                    <a:pt x="2091474" y="54101"/>
                  </a:lnTo>
                  <a:lnTo>
                    <a:pt x="2091474" y="313944"/>
                  </a:lnTo>
                  <a:lnTo>
                    <a:pt x="2036737" y="313944"/>
                  </a:lnTo>
                  <a:lnTo>
                    <a:pt x="2036737" y="54101"/>
                  </a:lnTo>
                  <a:lnTo>
                    <a:pt x="1938566" y="54101"/>
                  </a:lnTo>
                  <a:lnTo>
                    <a:pt x="1938566" y="5461"/>
                  </a:lnTo>
                  <a:close/>
                </a:path>
                <a:path w="5790565" h="319405">
                  <a:moveTo>
                    <a:pt x="1677962" y="5461"/>
                  </a:moveTo>
                  <a:lnTo>
                    <a:pt x="1704251" y="5461"/>
                  </a:lnTo>
                  <a:lnTo>
                    <a:pt x="1849920" y="191643"/>
                  </a:lnTo>
                  <a:lnTo>
                    <a:pt x="1849920" y="5461"/>
                  </a:lnTo>
                  <a:lnTo>
                    <a:pt x="1902625" y="5461"/>
                  </a:lnTo>
                  <a:lnTo>
                    <a:pt x="1902625" y="318135"/>
                  </a:lnTo>
                  <a:lnTo>
                    <a:pt x="1880273" y="318135"/>
                  </a:lnTo>
                  <a:lnTo>
                    <a:pt x="1730540" y="122936"/>
                  </a:lnTo>
                  <a:lnTo>
                    <a:pt x="1730540" y="314198"/>
                  </a:lnTo>
                  <a:lnTo>
                    <a:pt x="1677962" y="314198"/>
                  </a:lnTo>
                  <a:lnTo>
                    <a:pt x="1677962" y="5461"/>
                  </a:lnTo>
                  <a:close/>
                </a:path>
                <a:path w="5790565" h="319405">
                  <a:moveTo>
                    <a:pt x="1138339" y="5461"/>
                  </a:moveTo>
                  <a:lnTo>
                    <a:pt x="1198664" y="5461"/>
                  </a:lnTo>
                  <a:lnTo>
                    <a:pt x="1270038" y="213868"/>
                  </a:lnTo>
                  <a:lnTo>
                    <a:pt x="1345349" y="5461"/>
                  </a:lnTo>
                  <a:lnTo>
                    <a:pt x="1404404" y="5461"/>
                  </a:lnTo>
                  <a:lnTo>
                    <a:pt x="1283881" y="318135"/>
                  </a:lnTo>
                  <a:lnTo>
                    <a:pt x="1253782" y="318135"/>
                  </a:lnTo>
                  <a:lnTo>
                    <a:pt x="1138339" y="5461"/>
                  </a:lnTo>
                  <a:close/>
                </a:path>
                <a:path w="5790565" h="319405">
                  <a:moveTo>
                    <a:pt x="278422" y="5461"/>
                  </a:moveTo>
                  <a:lnTo>
                    <a:pt x="333184" y="5461"/>
                  </a:lnTo>
                  <a:lnTo>
                    <a:pt x="333184" y="313944"/>
                  </a:lnTo>
                  <a:lnTo>
                    <a:pt x="278422" y="313944"/>
                  </a:lnTo>
                  <a:lnTo>
                    <a:pt x="278422" y="5461"/>
                  </a:lnTo>
                  <a:close/>
                </a:path>
                <a:path w="5790565" h="319405">
                  <a:moveTo>
                    <a:pt x="973874" y="3301"/>
                  </a:moveTo>
                  <a:lnTo>
                    <a:pt x="1034294" y="13192"/>
                  </a:lnTo>
                  <a:lnTo>
                    <a:pt x="1080808" y="42799"/>
                  </a:lnTo>
                  <a:lnTo>
                    <a:pt x="1110414" y="88709"/>
                  </a:lnTo>
                  <a:lnTo>
                    <a:pt x="1120305" y="147574"/>
                  </a:lnTo>
                  <a:lnTo>
                    <a:pt x="1115850" y="198394"/>
                  </a:lnTo>
                  <a:lnTo>
                    <a:pt x="1102487" y="239982"/>
                  </a:lnTo>
                  <a:lnTo>
                    <a:pt x="1080220" y="272335"/>
                  </a:lnTo>
                  <a:lnTo>
                    <a:pt x="1049053" y="295449"/>
                  </a:lnTo>
                  <a:lnTo>
                    <a:pt x="1008989" y="309319"/>
                  </a:lnTo>
                  <a:lnTo>
                    <a:pt x="960031" y="313944"/>
                  </a:lnTo>
                  <a:lnTo>
                    <a:pt x="891578" y="313944"/>
                  </a:lnTo>
                  <a:lnTo>
                    <a:pt x="891578" y="5587"/>
                  </a:lnTo>
                  <a:lnTo>
                    <a:pt x="921296" y="4587"/>
                  </a:lnTo>
                  <a:lnTo>
                    <a:pt x="944918" y="3873"/>
                  </a:lnTo>
                  <a:lnTo>
                    <a:pt x="962444" y="3444"/>
                  </a:lnTo>
                  <a:lnTo>
                    <a:pt x="973874" y="3301"/>
                  </a:lnTo>
                  <a:close/>
                </a:path>
                <a:path w="5790565" h="319405">
                  <a:moveTo>
                    <a:pt x="82346" y="3301"/>
                  </a:moveTo>
                  <a:lnTo>
                    <a:pt x="142759" y="13192"/>
                  </a:lnTo>
                  <a:lnTo>
                    <a:pt x="189217" y="42799"/>
                  </a:lnTo>
                  <a:lnTo>
                    <a:pt x="218832" y="88709"/>
                  </a:lnTo>
                  <a:lnTo>
                    <a:pt x="228701" y="147574"/>
                  </a:lnTo>
                  <a:lnTo>
                    <a:pt x="224250" y="198394"/>
                  </a:lnTo>
                  <a:lnTo>
                    <a:pt x="210895" y="239982"/>
                  </a:lnTo>
                  <a:lnTo>
                    <a:pt x="188637" y="272335"/>
                  </a:lnTo>
                  <a:lnTo>
                    <a:pt x="157476" y="295449"/>
                  </a:lnTo>
                  <a:lnTo>
                    <a:pt x="117410" y="309319"/>
                  </a:lnTo>
                  <a:lnTo>
                    <a:pt x="68440" y="313944"/>
                  </a:lnTo>
                  <a:lnTo>
                    <a:pt x="0" y="313944"/>
                  </a:lnTo>
                  <a:lnTo>
                    <a:pt x="0" y="5587"/>
                  </a:lnTo>
                  <a:lnTo>
                    <a:pt x="29708" y="4587"/>
                  </a:lnTo>
                  <a:lnTo>
                    <a:pt x="53336" y="3873"/>
                  </a:lnTo>
                  <a:lnTo>
                    <a:pt x="70883" y="3444"/>
                  </a:lnTo>
                  <a:lnTo>
                    <a:pt x="82346" y="3301"/>
                  </a:lnTo>
                  <a:close/>
                </a:path>
                <a:path w="5790565" h="319405">
                  <a:moveTo>
                    <a:pt x="4801654" y="1270"/>
                  </a:moveTo>
                  <a:lnTo>
                    <a:pt x="4825657" y="1270"/>
                  </a:lnTo>
                  <a:lnTo>
                    <a:pt x="4949609" y="313944"/>
                  </a:lnTo>
                  <a:lnTo>
                    <a:pt x="4889157" y="313944"/>
                  </a:lnTo>
                  <a:lnTo>
                    <a:pt x="4866678" y="251460"/>
                  </a:lnTo>
                  <a:lnTo>
                    <a:pt x="4761014" y="251460"/>
                  </a:lnTo>
                  <a:lnTo>
                    <a:pt x="4739551" y="313944"/>
                  </a:lnTo>
                  <a:lnTo>
                    <a:pt x="4682655" y="313944"/>
                  </a:lnTo>
                  <a:lnTo>
                    <a:pt x="4678591" y="313944"/>
                  </a:lnTo>
                  <a:lnTo>
                    <a:pt x="4619409" y="313944"/>
                  </a:lnTo>
                  <a:lnTo>
                    <a:pt x="4537113" y="186562"/>
                  </a:lnTo>
                  <a:lnTo>
                    <a:pt x="4530300" y="186396"/>
                  </a:lnTo>
                  <a:lnTo>
                    <a:pt x="4522238" y="186086"/>
                  </a:lnTo>
                  <a:lnTo>
                    <a:pt x="4512913" y="185634"/>
                  </a:lnTo>
                  <a:lnTo>
                    <a:pt x="4502315" y="185038"/>
                  </a:lnTo>
                  <a:lnTo>
                    <a:pt x="4502315" y="313944"/>
                  </a:lnTo>
                  <a:lnTo>
                    <a:pt x="4445546" y="313944"/>
                  </a:lnTo>
                  <a:lnTo>
                    <a:pt x="4445546" y="5461"/>
                  </a:lnTo>
                  <a:lnTo>
                    <a:pt x="4449477" y="5363"/>
                  </a:lnTo>
                  <a:lnTo>
                    <a:pt x="4456706" y="5064"/>
                  </a:lnTo>
                  <a:lnTo>
                    <a:pt x="4467245" y="4550"/>
                  </a:lnTo>
                  <a:lnTo>
                    <a:pt x="4481106" y="3810"/>
                  </a:lnTo>
                  <a:lnTo>
                    <a:pt x="4495798" y="3143"/>
                  </a:lnTo>
                  <a:lnTo>
                    <a:pt x="4509014" y="2666"/>
                  </a:lnTo>
                  <a:lnTo>
                    <a:pt x="4520753" y="2381"/>
                  </a:lnTo>
                  <a:lnTo>
                    <a:pt x="4531017" y="2286"/>
                  </a:lnTo>
                  <a:lnTo>
                    <a:pt x="4582430" y="7975"/>
                  </a:lnTo>
                  <a:lnTo>
                    <a:pt x="4619139" y="25034"/>
                  </a:lnTo>
                  <a:lnTo>
                    <a:pt x="4641155" y="53453"/>
                  </a:lnTo>
                  <a:lnTo>
                    <a:pt x="4648492" y="93218"/>
                  </a:lnTo>
                  <a:lnTo>
                    <a:pt x="4647489" y="106624"/>
                  </a:lnTo>
                  <a:lnTo>
                    <a:pt x="4632363" y="143128"/>
                  </a:lnTo>
                  <a:lnTo>
                    <a:pt x="4603234" y="169507"/>
                  </a:lnTo>
                  <a:lnTo>
                    <a:pt x="4591469" y="175006"/>
                  </a:lnTo>
                  <a:lnTo>
                    <a:pt x="4680115" y="310134"/>
                  </a:lnTo>
                  <a:lnTo>
                    <a:pt x="4801654" y="1270"/>
                  </a:lnTo>
                  <a:close/>
                </a:path>
                <a:path w="5790565" h="319405">
                  <a:moveTo>
                    <a:pt x="2280958" y="1270"/>
                  </a:moveTo>
                  <a:lnTo>
                    <a:pt x="2304961" y="1270"/>
                  </a:lnTo>
                  <a:lnTo>
                    <a:pt x="2428913" y="313944"/>
                  </a:lnTo>
                  <a:lnTo>
                    <a:pt x="2368461" y="313944"/>
                  </a:lnTo>
                  <a:lnTo>
                    <a:pt x="2345982" y="251460"/>
                  </a:lnTo>
                  <a:lnTo>
                    <a:pt x="2240318" y="251460"/>
                  </a:lnTo>
                  <a:lnTo>
                    <a:pt x="2218855" y="313944"/>
                  </a:lnTo>
                  <a:lnTo>
                    <a:pt x="2157895" y="313944"/>
                  </a:lnTo>
                  <a:lnTo>
                    <a:pt x="2280958" y="1270"/>
                  </a:lnTo>
                  <a:close/>
                </a:path>
                <a:path w="5790565" h="319405">
                  <a:moveTo>
                    <a:pt x="1497622" y="1270"/>
                  </a:moveTo>
                  <a:lnTo>
                    <a:pt x="1521625" y="1270"/>
                  </a:lnTo>
                  <a:lnTo>
                    <a:pt x="1645577" y="313944"/>
                  </a:lnTo>
                  <a:lnTo>
                    <a:pt x="1585125" y="313944"/>
                  </a:lnTo>
                  <a:lnTo>
                    <a:pt x="1562646" y="251460"/>
                  </a:lnTo>
                  <a:lnTo>
                    <a:pt x="1456982" y="251460"/>
                  </a:lnTo>
                  <a:lnTo>
                    <a:pt x="1435519" y="313944"/>
                  </a:lnTo>
                  <a:lnTo>
                    <a:pt x="1374559" y="313944"/>
                  </a:lnTo>
                  <a:lnTo>
                    <a:pt x="1497622" y="1270"/>
                  </a:lnTo>
                  <a:close/>
                </a:path>
                <a:path w="5790565" h="319405">
                  <a:moveTo>
                    <a:pt x="711200" y="1270"/>
                  </a:moveTo>
                  <a:lnTo>
                    <a:pt x="735203" y="1270"/>
                  </a:lnTo>
                  <a:lnTo>
                    <a:pt x="859193" y="313944"/>
                  </a:lnTo>
                  <a:lnTo>
                    <a:pt x="798741" y="313944"/>
                  </a:lnTo>
                  <a:lnTo>
                    <a:pt x="776262" y="251460"/>
                  </a:lnTo>
                  <a:lnTo>
                    <a:pt x="670547" y="251460"/>
                  </a:lnTo>
                  <a:lnTo>
                    <a:pt x="649071" y="313944"/>
                  </a:lnTo>
                  <a:lnTo>
                    <a:pt x="588213" y="313944"/>
                  </a:lnTo>
                  <a:lnTo>
                    <a:pt x="711200" y="1270"/>
                  </a:lnTo>
                  <a:close/>
                </a:path>
                <a:path w="5790565" h="319405">
                  <a:moveTo>
                    <a:pt x="2602776" y="126"/>
                  </a:moveTo>
                  <a:lnTo>
                    <a:pt x="2627181" y="2030"/>
                  </a:lnTo>
                  <a:lnTo>
                    <a:pt x="2649718" y="7731"/>
                  </a:lnTo>
                  <a:lnTo>
                    <a:pt x="2670373" y="17218"/>
                  </a:lnTo>
                  <a:lnTo>
                    <a:pt x="2689136" y="30479"/>
                  </a:lnTo>
                  <a:lnTo>
                    <a:pt x="2666149" y="74549"/>
                  </a:lnTo>
                  <a:lnTo>
                    <a:pt x="2660646" y="70189"/>
                  </a:lnTo>
                  <a:lnTo>
                    <a:pt x="2653845" y="65865"/>
                  </a:lnTo>
                  <a:lnTo>
                    <a:pt x="2617476" y="50927"/>
                  </a:lnTo>
                  <a:lnTo>
                    <a:pt x="2601506" y="48768"/>
                  </a:lnTo>
                  <a:lnTo>
                    <a:pt x="2579953" y="50696"/>
                  </a:lnTo>
                  <a:lnTo>
                    <a:pt x="2544088" y="66127"/>
                  </a:lnTo>
                  <a:lnTo>
                    <a:pt x="2518176" y="96369"/>
                  </a:lnTo>
                  <a:lnTo>
                    <a:pt x="2504980" y="137707"/>
                  </a:lnTo>
                  <a:lnTo>
                    <a:pt x="2503335" y="162306"/>
                  </a:lnTo>
                  <a:lnTo>
                    <a:pt x="2504954" y="185717"/>
                  </a:lnTo>
                  <a:lnTo>
                    <a:pt x="2517908" y="225063"/>
                  </a:lnTo>
                  <a:lnTo>
                    <a:pt x="2543270" y="253954"/>
                  </a:lnTo>
                  <a:lnTo>
                    <a:pt x="2599474" y="270510"/>
                  </a:lnTo>
                  <a:lnTo>
                    <a:pt x="2613424" y="269509"/>
                  </a:lnTo>
                  <a:lnTo>
                    <a:pt x="2647607" y="193928"/>
                  </a:lnTo>
                  <a:lnTo>
                    <a:pt x="2604935" y="193928"/>
                  </a:lnTo>
                  <a:lnTo>
                    <a:pt x="2604935" y="147193"/>
                  </a:lnTo>
                  <a:lnTo>
                    <a:pt x="2702344" y="147193"/>
                  </a:lnTo>
                  <a:lnTo>
                    <a:pt x="2702344" y="285241"/>
                  </a:lnTo>
                  <a:lnTo>
                    <a:pt x="2666661" y="305333"/>
                  </a:lnTo>
                  <a:lnTo>
                    <a:pt x="2621159" y="316944"/>
                  </a:lnTo>
                  <a:lnTo>
                    <a:pt x="2590584" y="319150"/>
                  </a:lnTo>
                  <a:lnTo>
                    <a:pt x="2559151" y="316436"/>
                  </a:lnTo>
                  <a:lnTo>
                    <a:pt x="2506573" y="294719"/>
                  </a:lnTo>
                  <a:lnTo>
                    <a:pt x="2468425" y="252239"/>
                  </a:lnTo>
                  <a:lnTo>
                    <a:pt x="2448994" y="194760"/>
                  </a:lnTo>
                  <a:lnTo>
                    <a:pt x="2446566" y="160782"/>
                  </a:lnTo>
                  <a:lnTo>
                    <a:pt x="2449209" y="126805"/>
                  </a:lnTo>
                  <a:lnTo>
                    <a:pt x="2470354" y="68806"/>
                  </a:lnTo>
                  <a:lnTo>
                    <a:pt x="2511836" y="25255"/>
                  </a:lnTo>
                  <a:lnTo>
                    <a:pt x="2568795" y="2915"/>
                  </a:lnTo>
                  <a:lnTo>
                    <a:pt x="2602776" y="126"/>
                  </a:lnTo>
                  <a:close/>
                </a:path>
                <a:path w="5790565" h="319405">
                  <a:moveTo>
                    <a:pt x="477164" y="126"/>
                  </a:moveTo>
                  <a:lnTo>
                    <a:pt x="502132" y="1387"/>
                  </a:lnTo>
                  <a:lnTo>
                    <a:pt x="523544" y="5159"/>
                  </a:lnTo>
                  <a:lnTo>
                    <a:pt x="541404" y="11431"/>
                  </a:lnTo>
                  <a:lnTo>
                    <a:pt x="555713" y="20193"/>
                  </a:lnTo>
                  <a:lnTo>
                    <a:pt x="539076" y="67310"/>
                  </a:lnTo>
                  <a:lnTo>
                    <a:pt x="524451" y="58308"/>
                  </a:lnTo>
                  <a:lnTo>
                    <a:pt x="509433" y="51879"/>
                  </a:lnTo>
                  <a:lnTo>
                    <a:pt x="494023" y="48021"/>
                  </a:lnTo>
                  <a:lnTo>
                    <a:pt x="478218" y="46736"/>
                  </a:lnTo>
                  <a:lnTo>
                    <a:pt x="469274" y="47357"/>
                  </a:lnTo>
                  <a:lnTo>
                    <a:pt x="439066" y="75057"/>
                  </a:lnTo>
                  <a:lnTo>
                    <a:pt x="438416" y="82676"/>
                  </a:lnTo>
                  <a:lnTo>
                    <a:pt x="442088" y="96113"/>
                  </a:lnTo>
                  <a:lnTo>
                    <a:pt x="453104" y="109775"/>
                  </a:lnTo>
                  <a:lnTo>
                    <a:pt x="471463" y="123699"/>
                  </a:lnTo>
                  <a:lnTo>
                    <a:pt x="497166" y="137922"/>
                  </a:lnTo>
                  <a:lnTo>
                    <a:pt x="511566" y="145321"/>
                  </a:lnTo>
                  <a:lnTo>
                    <a:pt x="523806" y="152447"/>
                  </a:lnTo>
                  <a:lnTo>
                    <a:pt x="553867" y="179546"/>
                  </a:lnTo>
                  <a:lnTo>
                    <a:pt x="569375" y="223081"/>
                  </a:lnTo>
                  <a:lnTo>
                    <a:pt x="569823" y="233299"/>
                  </a:lnTo>
                  <a:lnTo>
                    <a:pt x="567973" y="251229"/>
                  </a:lnTo>
                  <a:lnTo>
                    <a:pt x="540232" y="295021"/>
                  </a:lnTo>
                  <a:lnTo>
                    <a:pt x="505618" y="313134"/>
                  </a:lnTo>
                  <a:lnTo>
                    <a:pt x="460946" y="319150"/>
                  </a:lnTo>
                  <a:lnTo>
                    <a:pt x="439889" y="317767"/>
                  </a:lnTo>
                  <a:lnTo>
                    <a:pt x="419884" y="313610"/>
                  </a:lnTo>
                  <a:lnTo>
                    <a:pt x="400931" y="306667"/>
                  </a:lnTo>
                  <a:lnTo>
                    <a:pt x="383031" y="296925"/>
                  </a:lnTo>
                  <a:lnTo>
                    <a:pt x="403237" y="247776"/>
                  </a:lnTo>
                  <a:lnTo>
                    <a:pt x="419392" y="257758"/>
                  </a:lnTo>
                  <a:lnTo>
                    <a:pt x="435413" y="264858"/>
                  </a:lnTo>
                  <a:lnTo>
                    <a:pt x="451300" y="269101"/>
                  </a:lnTo>
                  <a:lnTo>
                    <a:pt x="467055" y="270510"/>
                  </a:lnTo>
                  <a:lnTo>
                    <a:pt x="488150" y="268412"/>
                  </a:lnTo>
                  <a:lnTo>
                    <a:pt x="503220" y="262112"/>
                  </a:lnTo>
                  <a:lnTo>
                    <a:pt x="512262" y="251596"/>
                  </a:lnTo>
                  <a:lnTo>
                    <a:pt x="515277" y="236854"/>
                  </a:lnTo>
                  <a:lnTo>
                    <a:pt x="514567" y="229044"/>
                  </a:lnTo>
                  <a:lnTo>
                    <a:pt x="486508" y="191595"/>
                  </a:lnTo>
                  <a:lnTo>
                    <a:pt x="440752" y="166149"/>
                  </a:lnTo>
                  <a:lnTo>
                    <a:pt x="427354" y="158448"/>
                  </a:lnTo>
                  <a:lnTo>
                    <a:pt x="398346" y="132810"/>
                  </a:lnTo>
                  <a:lnTo>
                    <a:pt x="384068" y="92517"/>
                  </a:lnTo>
                  <a:lnTo>
                    <a:pt x="383654" y="83185"/>
                  </a:lnTo>
                  <a:lnTo>
                    <a:pt x="385292" y="66039"/>
                  </a:lnTo>
                  <a:lnTo>
                    <a:pt x="409879" y="23749"/>
                  </a:lnTo>
                  <a:lnTo>
                    <a:pt x="457557" y="1603"/>
                  </a:lnTo>
                  <a:lnTo>
                    <a:pt x="477164" y="126"/>
                  </a:lnTo>
                  <a:close/>
                </a:path>
                <a:path w="5790565" h="319405">
                  <a:moveTo>
                    <a:pt x="3248190" y="0"/>
                  </a:moveTo>
                  <a:lnTo>
                    <a:pt x="3306959" y="10302"/>
                  </a:lnTo>
                  <a:lnTo>
                    <a:pt x="3349917" y="41275"/>
                  </a:lnTo>
                  <a:lnTo>
                    <a:pt x="3376317" y="90805"/>
                  </a:lnTo>
                  <a:lnTo>
                    <a:pt x="3385096" y="157099"/>
                  </a:lnTo>
                  <a:lnTo>
                    <a:pt x="3382808" y="192434"/>
                  </a:lnTo>
                  <a:lnTo>
                    <a:pt x="3364468" y="251628"/>
                  </a:lnTo>
                  <a:lnTo>
                    <a:pt x="3328081" y="294558"/>
                  </a:lnTo>
                  <a:lnTo>
                    <a:pt x="3275884" y="316414"/>
                  </a:lnTo>
                  <a:lnTo>
                    <a:pt x="3243999" y="319150"/>
                  </a:lnTo>
                  <a:lnTo>
                    <a:pt x="3214757" y="316456"/>
                  </a:lnTo>
                  <a:lnTo>
                    <a:pt x="3167132" y="294826"/>
                  </a:lnTo>
                  <a:lnTo>
                    <a:pt x="3134247" y="252128"/>
                  </a:lnTo>
                  <a:lnTo>
                    <a:pt x="3117673" y="192744"/>
                  </a:lnTo>
                  <a:lnTo>
                    <a:pt x="3115602" y="157099"/>
                  </a:lnTo>
                  <a:lnTo>
                    <a:pt x="3117844" y="125406"/>
                  </a:lnTo>
                  <a:lnTo>
                    <a:pt x="3135854" y="69641"/>
                  </a:lnTo>
                  <a:lnTo>
                    <a:pt x="3171269" y="25610"/>
                  </a:lnTo>
                  <a:lnTo>
                    <a:pt x="3219517" y="2837"/>
                  </a:lnTo>
                  <a:lnTo>
                    <a:pt x="3248190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571604" y="1049147"/>
            <a:ext cx="1428760" cy="321310"/>
            <a:chOff x="506247" y="1049147"/>
            <a:chExt cx="1370965" cy="321310"/>
          </a:xfrm>
        </p:grpSpPr>
        <p:sp>
          <p:nvSpPr>
            <p:cNvPr id="11" name="object 11"/>
            <p:cNvSpPr/>
            <p:nvPr/>
          </p:nvSpPr>
          <p:spPr>
            <a:xfrm>
              <a:off x="507136" y="1050036"/>
              <a:ext cx="1369161" cy="31915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13218" y="1101090"/>
              <a:ext cx="118884" cy="21513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97305" y="1097788"/>
              <a:ext cx="157606" cy="22364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7136" y="1050036"/>
              <a:ext cx="1369695" cy="319405"/>
            </a:xfrm>
            <a:custGeom>
              <a:avLst/>
              <a:gdLst/>
              <a:ahLst/>
              <a:cxnLst/>
              <a:rect l="l" t="t" r="r" b="b"/>
              <a:pathLst>
                <a:path w="1369695" h="319405">
                  <a:moveTo>
                    <a:pt x="1174978" y="5461"/>
                  </a:moveTo>
                  <a:lnTo>
                    <a:pt x="1229715" y="5461"/>
                  </a:lnTo>
                  <a:lnTo>
                    <a:pt x="1229715" y="265302"/>
                  </a:lnTo>
                  <a:lnTo>
                    <a:pt x="1369161" y="265302"/>
                  </a:lnTo>
                  <a:lnTo>
                    <a:pt x="1369161" y="313943"/>
                  </a:lnTo>
                  <a:lnTo>
                    <a:pt x="1174978" y="313943"/>
                  </a:lnTo>
                  <a:lnTo>
                    <a:pt x="1174978" y="5461"/>
                  </a:lnTo>
                  <a:close/>
                </a:path>
                <a:path w="1369695" h="319405">
                  <a:moveTo>
                    <a:pt x="929614" y="5461"/>
                  </a:moveTo>
                  <a:lnTo>
                    <a:pt x="1126464" y="5461"/>
                  </a:lnTo>
                  <a:lnTo>
                    <a:pt x="1126464" y="54101"/>
                  </a:lnTo>
                  <a:lnTo>
                    <a:pt x="984351" y="54101"/>
                  </a:lnTo>
                  <a:lnTo>
                    <a:pt x="984351" y="126364"/>
                  </a:lnTo>
                  <a:lnTo>
                    <a:pt x="1086205" y="126364"/>
                  </a:lnTo>
                  <a:lnTo>
                    <a:pt x="1086205" y="172847"/>
                  </a:lnTo>
                  <a:lnTo>
                    <a:pt x="984351" y="172847"/>
                  </a:lnTo>
                  <a:lnTo>
                    <a:pt x="984351" y="265302"/>
                  </a:lnTo>
                  <a:lnTo>
                    <a:pt x="1124178" y="265302"/>
                  </a:lnTo>
                  <a:lnTo>
                    <a:pt x="1124178" y="313943"/>
                  </a:lnTo>
                  <a:lnTo>
                    <a:pt x="929614" y="313943"/>
                  </a:lnTo>
                  <a:lnTo>
                    <a:pt x="929614" y="5461"/>
                  </a:lnTo>
                  <a:close/>
                </a:path>
                <a:path w="1369695" h="319405">
                  <a:moveTo>
                    <a:pt x="62115" y="5461"/>
                  </a:moveTo>
                  <a:lnTo>
                    <a:pt x="91186" y="5461"/>
                  </a:lnTo>
                  <a:lnTo>
                    <a:pt x="157937" y="213233"/>
                  </a:lnTo>
                  <a:lnTo>
                    <a:pt x="223227" y="5461"/>
                  </a:lnTo>
                  <a:lnTo>
                    <a:pt x="252069" y="5461"/>
                  </a:lnTo>
                  <a:lnTo>
                    <a:pt x="315036" y="314198"/>
                  </a:lnTo>
                  <a:lnTo>
                    <a:pt x="261975" y="314198"/>
                  </a:lnTo>
                  <a:lnTo>
                    <a:pt x="229958" y="147827"/>
                  </a:lnTo>
                  <a:lnTo>
                    <a:pt x="167843" y="318135"/>
                  </a:lnTo>
                  <a:lnTo>
                    <a:pt x="148247" y="318135"/>
                  </a:lnTo>
                  <a:lnTo>
                    <a:pt x="86131" y="147827"/>
                  </a:lnTo>
                  <a:lnTo>
                    <a:pt x="52857" y="314198"/>
                  </a:lnTo>
                  <a:lnTo>
                    <a:pt x="0" y="314198"/>
                  </a:lnTo>
                  <a:lnTo>
                    <a:pt x="62115" y="5461"/>
                  </a:lnTo>
                  <a:close/>
                </a:path>
                <a:path w="1369695" h="319405">
                  <a:moveTo>
                    <a:pt x="734555" y="3301"/>
                  </a:moveTo>
                  <a:lnTo>
                    <a:pt x="794964" y="13192"/>
                  </a:lnTo>
                  <a:lnTo>
                    <a:pt x="841476" y="42799"/>
                  </a:lnTo>
                  <a:lnTo>
                    <a:pt x="871083" y="88709"/>
                  </a:lnTo>
                  <a:lnTo>
                    <a:pt x="880973" y="147574"/>
                  </a:lnTo>
                  <a:lnTo>
                    <a:pt x="876518" y="198394"/>
                  </a:lnTo>
                  <a:lnTo>
                    <a:pt x="863154" y="239982"/>
                  </a:lnTo>
                  <a:lnTo>
                    <a:pt x="840882" y="272335"/>
                  </a:lnTo>
                  <a:lnTo>
                    <a:pt x="809706" y="295449"/>
                  </a:lnTo>
                  <a:lnTo>
                    <a:pt x="769628" y="309319"/>
                  </a:lnTo>
                  <a:lnTo>
                    <a:pt x="720648" y="313943"/>
                  </a:lnTo>
                  <a:lnTo>
                    <a:pt x="652208" y="313943"/>
                  </a:lnTo>
                  <a:lnTo>
                    <a:pt x="652208" y="5587"/>
                  </a:lnTo>
                  <a:lnTo>
                    <a:pt x="681916" y="4587"/>
                  </a:lnTo>
                  <a:lnTo>
                    <a:pt x="705545" y="3873"/>
                  </a:lnTo>
                  <a:lnTo>
                    <a:pt x="723092" y="3444"/>
                  </a:lnTo>
                  <a:lnTo>
                    <a:pt x="734555" y="3301"/>
                  </a:lnTo>
                  <a:close/>
                </a:path>
                <a:path w="1369695" h="319405">
                  <a:moveTo>
                    <a:pt x="466864" y="0"/>
                  </a:moveTo>
                  <a:lnTo>
                    <a:pt x="525570" y="10302"/>
                  </a:lnTo>
                  <a:lnTo>
                    <a:pt x="568579" y="41275"/>
                  </a:lnTo>
                  <a:lnTo>
                    <a:pt x="594960" y="90804"/>
                  </a:lnTo>
                  <a:lnTo>
                    <a:pt x="603757" y="157099"/>
                  </a:lnTo>
                  <a:lnTo>
                    <a:pt x="601460" y="192434"/>
                  </a:lnTo>
                  <a:lnTo>
                    <a:pt x="583082" y="251628"/>
                  </a:lnTo>
                  <a:lnTo>
                    <a:pt x="546701" y="294558"/>
                  </a:lnTo>
                  <a:lnTo>
                    <a:pt x="494529" y="316414"/>
                  </a:lnTo>
                  <a:lnTo>
                    <a:pt x="462660" y="319150"/>
                  </a:lnTo>
                  <a:lnTo>
                    <a:pt x="433402" y="316456"/>
                  </a:lnTo>
                  <a:lnTo>
                    <a:pt x="385753" y="294826"/>
                  </a:lnTo>
                  <a:lnTo>
                    <a:pt x="352851" y="252128"/>
                  </a:lnTo>
                  <a:lnTo>
                    <a:pt x="336272" y="192744"/>
                  </a:lnTo>
                  <a:lnTo>
                    <a:pt x="334200" y="157099"/>
                  </a:lnTo>
                  <a:lnTo>
                    <a:pt x="336455" y="125406"/>
                  </a:lnTo>
                  <a:lnTo>
                    <a:pt x="354506" y="69641"/>
                  </a:lnTo>
                  <a:lnTo>
                    <a:pt x="389887" y="25610"/>
                  </a:lnTo>
                  <a:lnTo>
                    <a:pt x="438168" y="2837"/>
                  </a:lnTo>
                  <a:lnTo>
                    <a:pt x="466864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35940" y="1632331"/>
            <a:ext cx="6722745" cy="132151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240665" indent="-274955" algn="just">
              <a:lnSpc>
                <a:spcPct val="100000"/>
              </a:lnSpc>
              <a:spcBef>
                <a:spcPts val="105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5" dirty="0">
                <a:latin typeface="+mj-lt"/>
                <a:cs typeface="Trebuchet MS"/>
              </a:rPr>
              <a:t>Each </a:t>
            </a:r>
            <a:r>
              <a:rPr sz="2000" dirty="0">
                <a:latin typeface="+mj-lt"/>
                <a:cs typeface="Trebuchet MS"/>
              </a:rPr>
              <a:t>phase of </a:t>
            </a:r>
            <a:r>
              <a:rPr sz="2000" spc="-5" dirty="0">
                <a:latin typeface="+mj-lt"/>
                <a:cs typeface="Trebuchet MS"/>
              </a:rPr>
              <a:t>an iteration is </a:t>
            </a:r>
            <a:r>
              <a:rPr sz="2000" dirty="0">
                <a:latin typeface="+mj-lt"/>
                <a:cs typeface="Trebuchet MS"/>
              </a:rPr>
              <a:t>rigid </a:t>
            </a:r>
            <a:r>
              <a:rPr sz="2000" spc="-5" dirty="0">
                <a:latin typeface="+mj-lt"/>
                <a:cs typeface="Trebuchet MS"/>
              </a:rPr>
              <a:t>with </a:t>
            </a:r>
            <a:r>
              <a:rPr sz="2000" spc="-250" dirty="0">
                <a:latin typeface="+mj-lt"/>
                <a:cs typeface="Trebuchet MS"/>
              </a:rPr>
              <a:t>no  </a:t>
            </a:r>
            <a:r>
              <a:rPr sz="2000" spc="-5" dirty="0">
                <a:latin typeface="+mj-lt"/>
                <a:cs typeface="Trebuchet MS"/>
              </a:rPr>
              <a:t>overlaps</a:t>
            </a:r>
            <a:endParaRPr sz="2000">
              <a:latin typeface="+mj-lt"/>
              <a:cs typeface="Trebuchet MS"/>
            </a:endParaRPr>
          </a:p>
          <a:p>
            <a:pPr marL="287020" marR="5080" indent="-274955" algn="just">
              <a:lnSpc>
                <a:spcPct val="100000"/>
              </a:lnSpc>
              <a:spcBef>
                <a:spcPts val="595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5" dirty="0">
                <a:latin typeface="+mj-lt"/>
                <a:cs typeface="Trebuchet MS"/>
              </a:rPr>
              <a:t>Costly </a:t>
            </a:r>
            <a:r>
              <a:rPr sz="2000" dirty="0">
                <a:latin typeface="+mj-lt"/>
                <a:cs typeface="Trebuchet MS"/>
              </a:rPr>
              <a:t>system </a:t>
            </a:r>
            <a:r>
              <a:rPr sz="2000" spc="-5" dirty="0">
                <a:latin typeface="+mj-lt"/>
                <a:cs typeface="Trebuchet MS"/>
              </a:rPr>
              <a:t>architecture </a:t>
            </a:r>
            <a:r>
              <a:rPr sz="2000" dirty="0">
                <a:latin typeface="+mj-lt"/>
                <a:cs typeface="Trebuchet MS"/>
              </a:rPr>
              <a:t>or </a:t>
            </a:r>
            <a:r>
              <a:rPr sz="2000" spc="-5" dirty="0">
                <a:latin typeface="+mj-lt"/>
                <a:cs typeface="Trebuchet MS"/>
              </a:rPr>
              <a:t>design issues  </a:t>
            </a:r>
            <a:r>
              <a:rPr sz="2000" dirty="0">
                <a:latin typeface="+mj-lt"/>
                <a:cs typeface="Trebuchet MS"/>
              </a:rPr>
              <a:t>may </a:t>
            </a:r>
            <a:r>
              <a:rPr sz="2000" spc="-5" dirty="0">
                <a:latin typeface="+mj-lt"/>
                <a:cs typeface="Trebuchet MS"/>
              </a:rPr>
              <a:t>arise because not all requirements are  </a:t>
            </a:r>
            <a:r>
              <a:rPr sz="2000" dirty="0">
                <a:latin typeface="+mj-lt"/>
                <a:cs typeface="Trebuchet MS"/>
              </a:rPr>
              <a:t>gathered </a:t>
            </a:r>
            <a:r>
              <a:rPr sz="2000" spc="-5" dirty="0">
                <a:latin typeface="+mj-lt"/>
                <a:cs typeface="Trebuchet MS"/>
              </a:rPr>
              <a:t>up front for </a:t>
            </a:r>
            <a:r>
              <a:rPr sz="2000" dirty="0">
                <a:latin typeface="+mj-lt"/>
                <a:cs typeface="Trebuchet MS"/>
              </a:rPr>
              <a:t>the </a:t>
            </a:r>
            <a:r>
              <a:rPr sz="2000" spc="-5" dirty="0">
                <a:latin typeface="+mj-lt"/>
                <a:cs typeface="Trebuchet MS"/>
              </a:rPr>
              <a:t>entire</a:t>
            </a:r>
            <a:r>
              <a:rPr sz="2000" spc="-45" dirty="0">
                <a:latin typeface="+mj-lt"/>
                <a:cs typeface="Trebuchet MS"/>
              </a:rPr>
              <a:t> </a:t>
            </a:r>
            <a:r>
              <a:rPr sz="2000" spc="-5" dirty="0">
                <a:latin typeface="+mj-lt"/>
                <a:cs typeface="Trebuchet MS"/>
              </a:rPr>
              <a:t>lifecycle</a:t>
            </a:r>
            <a:endParaRPr sz="2000">
              <a:latin typeface="+mj-lt"/>
              <a:cs typeface="Trebuchet MS"/>
            </a:endParaRPr>
          </a:p>
        </p:txBody>
      </p:sp>
      <p:pic>
        <p:nvPicPr>
          <p:cNvPr id="27650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357290" cy="1071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85852" y="999236"/>
            <a:ext cx="3286148" cy="359410"/>
            <a:chOff x="520903" y="999236"/>
            <a:chExt cx="3180715" cy="359410"/>
          </a:xfrm>
        </p:grpSpPr>
        <p:sp>
          <p:nvSpPr>
            <p:cNvPr id="3" name="object 3"/>
            <p:cNvSpPr/>
            <p:nvPr/>
          </p:nvSpPr>
          <p:spPr>
            <a:xfrm>
              <a:off x="521792" y="1000125"/>
              <a:ext cx="3178352" cy="3575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73911" y="1107186"/>
              <a:ext cx="83185" cy="127635"/>
            </a:xfrm>
            <a:custGeom>
              <a:avLst/>
              <a:gdLst/>
              <a:ahLst/>
              <a:cxnLst/>
              <a:rect l="l" t="t" r="r" b="b"/>
              <a:pathLst>
                <a:path w="83185" h="127634">
                  <a:moveTo>
                    <a:pt x="41528" y="0"/>
                  </a:moveTo>
                  <a:lnTo>
                    <a:pt x="0" y="127635"/>
                  </a:lnTo>
                  <a:lnTo>
                    <a:pt x="83057" y="127635"/>
                  </a:lnTo>
                  <a:lnTo>
                    <a:pt x="41528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57956" y="1057402"/>
              <a:ext cx="132842" cy="2407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45629" y="1057402"/>
              <a:ext cx="106997" cy="115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65567" y="1057275"/>
              <a:ext cx="101841" cy="10058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03881" y="1053719"/>
              <a:ext cx="176402" cy="2503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1792" y="1000125"/>
              <a:ext cx="3178810" cy="357505"/>
            </a:xfrm>
            <a:custGeom>
              <a:avLst/>
              <a:gdLst/>
              <a:ahLst/>
              <a:cxnLst/>
              <a:rect l="l" t="t" r="r" b="b"/>
              <a:pathLst>
                <a:path w="3178810" h="357505">
                  <a:moveTo>
                    <a:pt x="2960928" y="6096"/>
                  </a:moveTo>
                  <a:lnTo>
                    <a:pt x="3022269" y="6096"/>
                  </a:lnTo>
                  <a:lnTo>
                    <a:pt x="3022269" y="297179"/>
                  </a:lnTo>
                  <a:lnTo>
                    <a:pt x="3178352" y="297179"/>
                  </a:lnTo>
                  <a:lnTo>
                    <a:pt x="3178352" y="351663"/>
                  </a:lnTo>
                  <a:lnTo>
                    <a:pt x="2960928" y="351663"/>
                  </a:lnTo>
                  <a:lnTo>
                    <a:pt x="2960928" y="6096"/>
                  </a:lnTo>
                  <a:close/>
                </a:path>
                <a:path w="3178810" h="357505">
                  <a:moveTo>
                    <a:pt x="2686608" y="6096"/>
                  </a:moveTo>
                  <a:lnTo>
                    <a:pt x="2907080" y="6096"/>
                  </a:lnTo>
                  <a:lnTo>
                    <a:pt x="2907080" y="60578"/>
                  </a:lnTo>
                  <a:lnTo>
                    <a:pt x="2747949" y="60578"/>
                  </a:lnTo>
                  <a:lnTo>
                    <a:pt x="2747949" y="141477"/>
                  </a:lnTo>
                  <a:lnTo>
                    <a:pt x="2862122" y="141477"/>
                  </a:lnTo>
                  <a:lnTo>
                    <a:pt x="2862122" y="193675"/>
                  </a:lnTo>
                  <a:lnTo>
                    <a:pt x="2747949" y="193675"/>
                  </a:lnTo>
                  <a:lnTo>
                    <a:pt x="2747949" y="297179"/>
                  </a:lnTo>
                  <a:lnTo>
                    <a:pt x="2904540" y="297179"/>
                  </a:lnTo>
                  <a:lnTo>
                    <a:pt x="2904540" y="351663"/>
                  </a:lnTo>
                  <a:lnTo>
                    <a:pt x="2686608" y="351663"/>
                  </a:lnTo>
                  <a:lnTo>
                    <a:pt x="2686608" y="6096"/>
                  </a:lnTo>
                  <a:close/>
                </a:path>
                <a:path w="3178810" h="357505">
                  <a:moveTo>
                    <a:pt x="1715058" y="6096"/>
                  </a:moveTo>
                  <a:lnTo>
                    <a:pt x="1747570" y="6096"/>
                  </a:lnTo>
                  <a:lnTo>
                    <a:pt x="1822373" y="238887"/>
                  </a:lnTo>
                  <a:lnTo>
                    <a:pt x="1895525" y="6096"/>
                  </a:lnTo>
                  <a:lnTo>
                    <a:pt x="1927783" y="6096"/>
                  </a:lnTo>
                  <a:lnTo>
                    <a:pt x="1998395" y="351916"/>
                  </a:lnTo>
                  <a:lnTo>
                    <a:pt x="1938959" y="351916"/>
                  </a:lnTo>
                  <a:lnTo>
                    <a:pt x="1903018" y="165480"/>
                  </a:lnTo>
                  <a:lnTo>
                    <a:pt x="1833549" y="356362"/>
                  </a:lnTo>
                  <a:lnTo>
                    <a:pt x="1811578" y="356362"/>
                  </a:lnTo>
                  <a:lnTo>
                    <a:pt x="1741982" y="165480"/>
                  </a:lnTo>
                  <a:lnTo>
                    <a:pt x="1704644" y="351916"/>
                  </a:lnTo>
                  <a:lnTo>
                    <a:pt x="1645462" y="351916"/>
                  </a:lnTo>
                  <a:lnTo>
                    <a:pt x="1715058" y="6096"/>
                  </a:lnTo>
                  <a:close/>
                </a:path>
                <a:path w="3178810" h="357505">
                  <a:moveTo>
                    <a:pt x="1283004" y="6096"/>
                  </a:moveTo>
                  <a:lnTo>
                    <a:pt x="1344345" y="6096"/>
                  </a:lnTo>
                  <a:lnTo>
                    <a:pt x="1344345" y="297179"/>
                  </a:lnTo>
                  <a:lnTo>
                    <a:pt x="1500428" y="297179"/>
                  </a:lnTo>
                  <a:lnTo>
                    <a:pt x="1500428" y="351663"/>
                  </a:lnTo>
                  <a:lnTo>
                    <a:pt x="1283004" y="351663"/>
                  </a:lnTo>
                  <a:lnTo>
                    <a:pt x="1283004" y="6096"/>
                  </a:lnTo>
                  <a:close/>
                </a:path>
                <a:path w="3178810" h="357505">
                  <a:moveTo>
                    <a:pt x="548043" y="6096"/>
                  </a:moveTo>
                  <a:lnTo>
                    <a:pt x="609371" y="6096"/>
                  </a:lnTo>
                  <a:lnTo>
                    <a:pt x="609371" y="351663"/>
                  </a:lnTo>
                  <a:lnTo>
                    <a:pt x="548043" y="351663"/>
                  </a:lnTo>
                  <a:lnTo>
                    <a:pt x="548043" y="6096"/>
                  </a:lnTo>
                  <a:close/>
                </a:path>
                <a:path w="3178810" h="357505">
                  <a:moveTo>
                    <a:pt x="2467914" y="3683"/>
                  </a:moveTo>
                  <a:lnTo>
                    <a:pt x="2535558" y="14747"/>
                  </a:lnTo>
                  <a:lnTo>
                    <a:pt x="2587675" y="48005"/>
                  </a:lnTo>
                  <a:lnTo>
                    <a:pt x="2620822" y="99441"/>
                  </a:lnTo>
                  <a:lnTo>
                    <a:pt x="2631871" y="165353"/>
                  </a:lnTo>
                  <a:lnTo>
                    <a:pt x="2626886" y="222281"/>
                  </a:lnTo>
                  <a:lnTo>
                    <a:pt x="2611928" y="268859"/>
                  </a:lnTo>
                  <a:lnTo>
                    <a:pt x="2586993" y="305085"/>
                  </a:lnTo>
                  <a:lnTo>
                    <a:pt x="2552078" y="330962"/>
                  </a:lnTo>
                  <a:lnTo>
                    <a:pt x="2507179" y="346487"/>
                  </a:lnTo>
                  <a:lnTo>
                    <a:pt x="2452293" y="351663"/>
                  </a:lnTo>
                  <a:lnTo>
                    <a:pt x="2375712" y="351663"/>
                  </a:lnTo>
                  <a:lnTo>
                    <a:pt x="2375712" y="6350"/>
                  </a:lnTo>
                  <a:lnTo>
                    <a:pt x="2408978" y="5183"/>
                  </a:lnTo>
                  <a:lnTo>
                    <a:pt x="2435434" y="4349"/>
                  </a:lnTo>
                  <a:lnTo>
                    <a:pt x="2455079" y="3849"/>
                  </a:lnTo>
                  <a:lnTo>
                    <a:pt x="2467914" y="3683"/>
                  </a:lnTo>
                  <a:close/>
                </a:path>
                <a:path w="3178810" h="357505">
                  <a:moveTo>
                    <a:pt x="335114" y="3683"/>
                  </a:moveTo>
                  <a:lnTo>
                    <a:pt x="373293" y="5254"/>
                  </a:lnTo>
                  <a:lnTo>
                    <a:pt x="433148" y="17827"/>
                  </a:lnTo>
                  <a:lnTo>
                    <a:pt x="471391" y="43164"/>
                  </a:lnTo>
                  <a:lnTo>
                    <a:pt x="490318" y="82407"/>
                  </a:lnTo>
                  <a:lnTo>
                    <a:pt x="492683" y="107314"/>
                  </a:lnTo>
                  <a:lnTo>
                    <a:pt x="487079" y="150108"/>
                  </a:lnTo>
                  <a:lnTo>
                    <a:pt x="470267" y="183393"/>
                  </a:lnTo>
                  <a:lnTo>
                    <a:pt x="442244" y="207167"/>
                  </a:lnTo>
                  <a:lnTo>
                    <a:pt x="403010" y="221432"/>
                  </a:lnTo>
                  <a:lnTo>
                    <a:pt x="352564" y="226187"/>
                  </a:lnTo>
                  <a:lnTo>
                    <a:pt x="346932" y="226089"/>
                  </a:lnTo>
                  <a:lnTo>
                    <a:pt x="340417" y="225790"/>
                  </a:lnTo>
                  <a:lnTo>
                    <a:pt x="333015" y="225276"/>
                  </a:lnTo>
                  <a:lnTo>
                    <a:pt x="324726" y="224536"/>
                  </a:lnTo>
                  <a:lnTo>
                    <a:pt x="324726" y="351663"/>
                  </a:lnTo>
                  <a:lnTo>
                    <a:pt x="263398" y="351663"/>
                  </a:lnTo>
                  <a:lnTo>
                    <a:pt x="263398" y="6350"/>
                  </a:lnTo>
                  <a:lnTo>
                    <a:pt x="290882" y="5183"/>
                  </a:lnTo>
                  <a:lnTo>
                    <a:pt x="311996" y="4349"/>
                  </a:lnTo>
                  <a:lnTo>
                    <a:pt x="326739" y="3849"/>
                  </a:lnTo>
                  <a:lnTo>
                    <a:pt x="335114" y="3683"/>
                  </a:lnTo>
                  <a:close/>
                </a:path>
                <a:path w="3178810" h="357505">
                  <a:moveTo>
                    <a:pt x="1080185" y="1397"/>
                  </a:moveTo>
                  <a:lnTo>
                    <a:pt x="1107109" y="1397"/>
                  </a:lnTo>
                  <a:lnTo>
                    <a:pt x="1246047" y="351663"/>
                  </a:lnTo>
                  <a:lnTo>
                    <a:pt x="1178356" y="351663"/>
                  </a:lnTo>
                  <a:lnTo>
                    <a:pt x="1153083" y="281559"/>
                  </a:lnTo>
                  <a:lnTo>
                    <a:pt x="1034719" y="281559"/>
                  </a:lnTo>
                  <a:lnTo>
                    <a:pt x="1010589" y="351663"/>
                  </a:lnTo>
                  <a:lnTo>
                    <a:pt x="946581" y="351663"/>
                  </a:lnTo>
                  <a:lnTo>
                    <a:pt x="942390" y="351663"/>
                  </a:lnTo>
                  <a:lnTo>
                    <a:pt x="875842" y="351663"/>
                  </a:lnTo>
                  <a:lnTo>
                    <a:pt x="783640" y="208914"/>
                  </a:lnTo>
                  <a:lnTo>
                    <a:pt x="775977" y="208746"/>
                  </a:lnTo>
                  <a:lnTo>
                    <a:pt x="766910" y="208422"/>
                  </a:lnTo>
                  <a:lnTo>
                    <a:pt x="756464" y="207932"/>
                  </a:lnTo>
                  <a:lnTo>
                    <a:pt x="744664" y="207263"/>
                  </a:lnTo>
                  <a:lnTo>
                    <a:pt x="744664" y="351663"/>
                  </a:lnTo>
                  <a:lnTo>
                    <a:pt x="680974" y="351663"/>
                  </a:lnTo>
                  <a:lnTo>
                    <a:pt x="680974" y="6096"/>
                  </a:lnTo>
                  <a:lnTo>
                    <a:pt x="685415" y="5978"/>
                  </a:lnTo>
                  <a:lnTo>
                    <a:pt x="693539" y="5635"/>
                  </a:lnTo>
                  <a:lnTo>
                    <a:pt x="705346" y="5078"/>
                  </a:lnTo>
                  <a:lnTo>
                    <a:pt x="720839" y="4317"/>
                  </a:lnTo>
                  <a:lnTo>
                    <a:pt x="737331" y="3557"/>
                  </a:lnTo>
                  <a:lnTo>
                    <a:pt x="752144" y="3000"/>
                  </a:lnTo>
                  <a:lnTo>
                    <a:pt x="765291" y="2657"/>
                  </a:lnTo>
                  <a:lnTo>
                    <a:pt x="776782" y="2539"/>
                  </a:lnTo>
                  <a:lnTo>
                    <a:pt x="834363" y="8899"/>
                  </a:lnTo>
                  <a:lnTo>
                    <a:pt x="875477" y="27987"/>
                  </a:lnTo>
                  <a:lnTo>
                    <a:pt x="900137" y="59815"/>
                  </a:lnTo>
                  <a:lnTo>
                    <a:pt x="908354" y="104394"/>
                  </a:lnTo>
                  <a:lnTo>
                    <a:pt x="907213" y="119395"/>
                  </a:lnTo>
                  <a:lnTo>
                    <a:pt x="890193" y="160400"/>
                  </a:lnTo>
                  <a:lnTo>
                    <a:pt x="857689" y="189868"/>
                  </a:lnTo>
                  <a:lnTo>
                    <a:pt x="844473" y="195961"/>
                  </a:lnTo>
                  <a:lnTo>
                    <a:pt x="944041" y="347725"/>
                  </a:lnTo>
                  <a:lnTo>
                    <a:pt x="1080185" y="1397"/>
                  </a:lnTo>
                  <a:close/>
                </a:path>
                <a:path w="3178810" h="357505">
                  <a:moveTo>
                    <a:pt x="105448" y="126"/>
                  </a:moveTo>
                  <a:lnTo>
                    <a:pt x="133413" y="1531"/>
                  </a:lnTo>
                  <a:lnTo>
                    <a:pt x="157399" y="5746"/>
                  </a:lnTo>
                  <a:lnTo>
                    <a:pt x="177405" y="12771"/>
                  </a:lnTo>
                  <a:lnTo>
                    <a:pt x="193433" y="22605"/>
                  </a:lnTo>
                  <a:lnTo>
                    <a:pt x="174790" y="75437"/>
                  </a:lnTo>
                  <a:lnTo>
                    <a:pt x="158414" y="65343"/>
                  </a:lnTo>
                  <a:lnTo>
                    <a:pt x="141593" y="58118"/>
                  </a:lnTo>
                  <a:lnTo>
                    <a:pt x="124328" y="53774"/>
                  </a:lnTo>
                  <a:lnTo>
                    <a:pt x="106616" y="52324"/>
                  </a:lnTo>
                  <a:lnTo>
                    <a:pt x="96601" y="53016"/>
                  </a:lnTo>
                  <a:lnTo>
                    <a:pt x="64955" y="76390"/>
                  </a:lnTo>
                  <a:lnTo>
                    <a:pt x="62039" y="92710"/>
                  </a:lnTo>
                  <a:lnTo>
                    <a:pt x="66152" y="107711"/>
                  </a:lnTo>
                  <a:lnTo>
                    <a:pt x="78490" y="122999"/>
                  </a:lnTo>
                  <a:lnTo>
                    <a:pt x="99056" y="138572"/>
                  </a:lnTo>
                  <a:lnTo>
                    <a:pt x="127850" y="154432"/>
                  </a:lnTo>
                  <a:lnTo>
                    <a:pt x="143978" y="162742"/>
                  </a:lnTo>
                  <a:lnTo>
                    <a:pt x="157691" y="170719"/>
                  </a:lnTo>
                  <a:lnTo>
                    <a:pt x="191369" y="201168"/>
                  </a:lnTo>
                  <a:lnTo>
                    <a:pt x="207230" y="239061"/>
                  </a:lnTo>
                  <a:lnTo>
                    <a:pt x="209232" y="261365"/>
                  </a:lnTo>
                  <a:lnTo>
                    <a:pt x="207161" y="281394"/>
                  </a:lnTo>
                  <a:lnTo>
                    <a:pt x="190592" y="315926"/>
                  </a:lnTo>
                  <a:lnTo>
                    <a:pt x="158117" y="342288"/>
                  </a:lnTo>
                  <a:lnTo>
                    <a:pt x="113706" y="355814"/>
                  </a:lnTo>
                  <a:lnTo>
                    <a:pt x="87274" y="357504"/>
                  </a:lnTo>
                  <a:lnTo>
                    <a:pt x="63688" y="355955"/>
                  </a:lnTo>
                  <a:lnTo>
                    <a:pt x="41279" y="351297"/>
                  </a:lnTo>
                  <a:lnTo>
                    <a:pt x="20049" y="343521"/>
                  </a:lnTo>
                  <a:lnTo>
                    <a:pt x="0" y="332613"/>
                  </a:lnTo>
                  <a:lnTo>
                    <a:pt x="22644" y="277622"/>
                  </a:lnTo>
                  <a:lnTo>
                    <a:pt x="40734" y="288770"/>
                  </a:lnTo>
                  <a:lnTo>
                    <a:pt x="58677" y="296703"/>
                  </a:lnTo>
                  <a:lnTo>
                    <a:pt x="76472" y="301446"/>
                  </a:lnTo>
                  <a:lnTo>
                    <a:pt x="94119" y="303022"/>
                  </a:lnTo>
                  <a:lnTo>
                    <a:pt x="117755" y="300664"/>
                  </a:lnTo>
                  <a:lnTo>
                    <a:pt x="134639" y="293592"/>
                  </a:lnTo>
                  <a:lnTo>
                    <a:pt x="144768" y="281805"/>
                  </a:lnTo>
                  <a:lnTo>
                    <a:pt x="148145" y="265302"/>
                  </a:lnTo>
                  <a:lnTo>
                    <a:pt x="147348" y="256561"/>
                  </a:lnTo>
                  <a:lnTo>
                    <a:pt x="127347" y="223333"/>
                  </a:lnTo>
                  <a:lnTo>
                    <a:pt x="82918" y="195579"/>
                  </a:lnTo>
                  <a:lnTo>
                    <a:pt x="64663" y="186102"/>
                  </a:lnTo>
                  <a:lnTo>
                    <a:pt x="49653" y="177482"/>
                  </a:lnTo>
                  <a:lnTo>
                    <a:pt x="17160" y="148764"/>
                  </a:lnTo>
                  <a:lnTo>
                    <a:pt x="1175" y="103616"/>
                  </a:lnTo>
                  <a:lnTo>
                    <a:pt x="711" y="93090"/>
                  </a:lnTo>
                  <a:lnTo>
                    <a:pt x="2545" y="73923"/>
                  </a:lnTo>
                  <a:lnTo>
                    <a:pt x="30073" y="26542"/>
                  </a:lnTo>
                  <a:lnTo>
                    <a:pt x="63603" y="6762"/>
                  </a:lnTo>
                  <a:lnTo>
                    <a:pt x="83485" y="1789"/>
                  </a:lnTo>
                  <a:lnTo>
                    <a:pt x="105448" y="126"/>
                  </a:lnTo>
                  <a:close/>
                </a:path>
                <a:path w="3178810" h="357505">
                  <a:moveTo>
                    <a:pt x="2167940" y="0"/>
                  </a:moveTo>
                  <a:lnTo>
                    <a:pt x="2233663" y="11541"/>
                  </a:lnTo>
                  <a:lnTo>
                    <a:pt x="2281859" y="46227"/>
                  </a:lnTo>
                  <a:lnTo>
                    <a:pt x="2311403" y="101726"/>
                  </a:lnTo>
                  <a:lnTo>
                    <a:pt x="2321229" y="175895"/>
                  </a:lnTo>
                  <a:lnTo>
                    <a:pt x="2318658" y="215542"/>
                  </a:lnTo>
                  <a:lnTo>
                    <a:pt x="2298084" y="281836"/>
                  </a:lnTo>
                  <a:lnTo>
                    <a:pt x="2257342" y="329965"/>
                  </a:lnTo>
                  <a:lnTo>
                    <a:pt x="2198910" y="354453"/>
                  </a:lnTo>
                  <a:lnTo>
                    <a:pt x="2163241" y="357504"/>
                  </a:lnTo>
                  <a:lnTo>
                    <a:pt x="2130426" y="354478"/>
                  </a:lnTo>
                  <a:lnTo>
                    <a:pt x="2077034" y="330233"/>
                  </a:lnTo>
                  <a:lnTo>
                    <a:pt x="2040192" y="282461"/>
                  </a:lnTo>
                  <a:lnTo>
                    <a:pt x="2021662" y="215925"/>
                  </a:lnTo>
                  <a:lnTo>
                    <a:pt x="2019350" y="175895"/>
                  </a:lnTo>
                  <a:lnTo>
                    <a:pt x="2021874" y="140440"/>
                  </a:lnTo>
                  <a:lnTo>
                    <a:pt x="2042067" y="78007"/>
                  </a:lnTo>
                  <a:lnTo>
                    <a:pt x="2081697" y="28717"/>
                  </a:lnTo>
                  <a:lnTo>
                    <a:pt x="2135764" y="3190"/>
                  </a:lnTo>
                  <a:lnTo>
                    <a:pt x="2167940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35940" y="1556740"/>
            <a:ext cx="4618355" cy="78226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700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dirty="0">
                <a:latin typeface="+mj-lt"/>
              </a:rPr>
              <a:t>Similar </a:t>
            </a:r>
            <a:r>
              <a:rPr sz="2000" spc="-5" dirty="0">
                <a:latin typeface="+mj-lt"/>
              </a:rPr>
              <a:t>to incremental</a:t>
            </a:r>
            <a:r>
              <a:rPr sz="2000" spc="-95" dirty="0">
                <a:latin typeface="+mj-lt"/>
              </a:rPr>
              <a:t> model</a:t>
            </a:r>
          </a:p>
          <a:p>
            <a:pPr marL="287020" indent="-274955">
              <a:lnSpc>
                <a:spcPct val="100000"/>
              </a:lnSpc>
              <a:spcBef>
                <a:spcPts val="600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5" dirty="0">
                <a:latin typeface="+mj-lt"/>
              </a:rPr>
              <a:t>More focus </a:t>
            </a:r>
            <a:r>
              <a:rPr sz="2000" dirty="0">
                <a:latin typeface="+mj-lt"/>
              </a:rPr>
              <a:t>on risk</a:t>
            </a:r>
            <a:r>
              <a:rPr sz="2000" spc="-15" dirty="0">
                <a:latin typeface="+mj-lt"/>
              </a:rPr>
              <a:t> </a:t>
            </a:r>
            <a:r>
              <a:rPr sz="2000" dirty="0">
                <a:latin typeface="+mj-lt"/>
              </a:rPr>
              <a:t>analysis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35940" y="2503244"/>
            <a:ext cx="6705600" cy="257570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685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dirty="0">
                <a:latin typeface="+mj-lt"/>
                <a:cs typeface="Trebuchet MS"/>
              </a:rPr>
              <a:t>The spiral </a:t>
            </a:r>
            <a:r>
              <a:rPr sz="2000" spc="-5" dirty="0">
                <a:latin typeface="+mj-lt"/>
                <a:cs typeface="Trebuchet MS"/>
              </a:rPr>
              <a:t>model has four</a:t>
            </a:r>
            <a:r>
              <a:rPr sz="2000" spc="-25" dirty="0">
                <a:latin typeface="+mj-lt"/>
                <a:cs typeface="Trebuchet MS"/>
              </a:rPr>
              <a:t> </a:t>
            </a:r>
            <a:r>
              <a:rPr sz="2000" spc="-5" dirty="0">
                <a:latin typeface="+mj-lt"/>
                <a:cs typeface="Trebuchet MS"/>
              </a:rPr>
              <a:t>phases:</a:t>
            </a:r>
            <a:endParaRPr sz="2000">
              <a:latin typeface="+mj-lt"/>
              <a:cs typeface="Trebuchet MS"/>
            </a:endParaRPr>
          </a:p>
          <a:p>
            <a:pPr marL="534035" lvl="1" indent="-229235">
              <a:lnSpc>
                <a:spcPct val="100000"/>
              </a:lnSpc>
              <a:spcBef>
                <a:spcPts val="520"/>
              </a:spcBef>
              <a:buClr>
                <a:srgbClr val="4E8542"/>
              </a:buClr>
              <a:buSzPct val="78260"/>
              <a:buFont typeface="Arial"/>
              <a:buChar char=""/>
              <a:tabLst>
                <a:tab pos="534670" algn="l"/>
              </a:tabLst>
            </a:pPr>
            <a:r>
              <a:rPr sz="2000" dirty="0">
                <a:latin typeface="+mj-lt"/>
                <a:cs typeface="Trebuchet MS"/>
              </a:rPr>
              <a:t>Planning</a:t>
            </a:r>
            <a:endParaRPr sz="2000">
              <a:latin typeface="+mj-lt"/>
              <a:cs typeface="Trebuchet MS"/>
            </a:endParaRPr>
          </a:p>
          <a:p>
            <a:pPr marL="534035" marR="5080" lvl="1" indent="-228600">
              <a:lnSpc>
                <a:spcPct val="100000"/>
              </a:lnSpc>
              <a:spcBef>
                <a:spcPts val="490"/>
              </a:spcBef>
              <a:buClr>
                <a:srgbClr val="4E8542"/>
              </a:buClr>
              <a:buSzPct val="78260"/>
              <a:buFont typeface="Arial"/>
              <a:buChar char=""/>
              <a:tabLst>
                <a:tab pos="534670" algn="l"/>
              </a:tabLst>
            </a:pPr>
            <a:r>
              <a:rPr sz="2000" dirty="0">
                <a:latin typeface="+mj-lt"/>
                <a:cs typeface="Trebuchet MS"/>
              </a:rPr>
              <a:t>Engineering </a:t>
            </a:r>
            <a:r>
              <a:rPr sz="2000" spc="-5" dirty="0">
                <a:latin typeface="+mj-lt"/>
                <a:cs typeface="Trebuchet MS"/>
              </a:rPr>
              <a:t>(Determine </a:t>
            </a:r>
            <a:r>
              <a:rPr sz="2000" dirty="0">
                <a:latin typeface="+mj-lt"/>
                <a:cs typeface="Trebuchet MS"/>
              </a:rPr>
              <a:t>goals, </a:t>
            </a:r>
            <a:r>
              <a:rPr sz="2000" spc="-5" dirty="0">
                <a:latin typeface="+mj-lt"/>
                <a:cs typeface="Trebuchet MS"/>
              </a:rPr>
              <a:t>alternatives </a:t>
            </a:r>
            <a:r>
              <a:rPr sz="2000" spc="-95" dirty="0">
                <a:latin typeface="+mj-lt"/>
                <a:cs typeface="Trebuchet MS"/>
              </a:rPr>
              <a:t>and  </a:t>
            </a:r>
            <a:r>
              <a:rPr sz="2000" spc="-5" dirty="0">
                <a:latin typeface="+mj-lt"/>
                <a:cs typeface="Trebuchet MS"/>
              </a:rPr>
              <a:t>constraints)</a:t>
            </a:r>
            <a:endParaRPr sz="2000">
              <a:latin typeface="+mj-lt"/>
              <a:cs typeface="Trebuchet MS"/>
            </a:endParaRPr>
          </a:p>
          <a:p>
            <a:pPr marL="534035" lvl="1" indent="-229235">
              <a:lnSpc>
                <a:spcPct val="100000"/>
              </a:lnSpc>
              <a:spcBef>
                <a:spcPts val="505"/>
              </a:spcBef>
              <a:buClr>
                <a:srgbClr val="4E8542"/>
              </a:buClr>
              <a:buSzPct val="78260"/>
              <a:buFont typeface="Arial"/>
              <a:buChar char=""/>
              <a:tabLst>
                <a:tab pos="534670" algn="l"/>
              </a:tabLst>
            </a:pPr>
            <a:r>
              <a:rPr sz="2000" spc="-5" dirty="0">
                <a:latin typeface="+mj-lt"/>
                <a:cs typeface="Trebuchet MS"/>
              </a:rPr>
              <a:t>Risk </a:t>
            </a:r>
            <a:r>
              <a:rPr sz="2000" dirty="0">
                <a:latin typeface="+mj-lt"/>
                <a:cs typeface="Trebuchet MS"/>
              </a:rPr>
              <a:t>Analysis (Evaluate </a:t>
            </a:r>
            <a:r>
              <a:rPr sz="2000" spc="-5" dirty="0">
                <a:latin typeface="+mj-lt"/>
                <a:cs typeface="Trebuchet MS"/>
              </a:rPr>
              <a:t>alternatives </a:t>
            </a:r>
            <a:r>
              <a:rPr sz="2000" dirty="0">
                <a:latin typeface="+mj-lt"/>
                <a:cs typeface="Trebuchet MS"/>
              </a:rPr>
              <a:t>and</a:t>
            </a:r>
            <a:r>
              <a:rPr sz="2000" spc="-225" dirty="0">
                <a:latin typeface="+mj-lt"/>
                <a:cs typeface="Trebuchet MS"/>
              </a:rPr>
              <a:t> </a:t>
            </a:r>
            <a:r>
              <a:rPr sz="2000" dirty="0">
                <a:latin typeface="+mj-lt"/>
                <a:cs typeface="Trebuchet MS"/>
              </a:rPr>
              <a:t>risks)</a:t>
            </a:r>
            <a:endParaRPr sz="2000">
              <a:latin typeface="+mj-lt"/>
              <a:cs typeface="Trebuchet MS"/>
            </a:endParaRPr>
          </a:p>
          <a:p>
            <a:pPr marL="534035" lvl="1" indent="-229235">
              <a:lnSpc>
                <a:spcPct val="100000"/>
              </a:lnSpc>
              <a:spcBef>
                <a:spcPts val="505"/>
              </a:spcBef>
              <a:buClr>
                <a:srgbClr val="4E8542"/>
              </a:buClr>
              <a:buSzPct val="78260"/>
              <a:buFont typeface="Arial"/>
              <a:buChar char=""/>
              <a:tabLst>
                <a:tab pos="534670" algn="l"/>
              </a:tabLst>
            </a:pPr>
            <a:r>
              <a:rPr sz="2000" dirty="0">
                <a:latin typeface="+mj-lt"/>
                <a:cs typeface="Trebuchet MS"/>
              </a:rPr>
              <a:t>Evaluation (Develop </a:t>
            </a:r>
            <a:r>
              <a:rPr sz="2000" spc="-5" dirty="0">
                <a:latin typeface="+mj-lt"/>
                <a:cs typeface="Trebuchet MS"/>
              </a:rPr>
              <a:t>and</a:t>
            </a:r>
            <a:r>
              <a:rPr sz="2000" spc="-65" dirty="0">
                <a:latin typeface="+mj-lt"/>
                <a:cs typeface="Trebuchet MS"/>
              </a:rPr>
              <a:t> </a:t>
            </a:r>
            <a:r>
              <a:rPr sz="2000" spc="-5" dirty="0">
                <a:latin typeface="+mj-lt"/>
                <a:cs typeface="Trebuchet MS"/>
              </a:rPr>
              <a:t>test)</a:t>
            </a:r>
            <a:endParaRPr sz="2000">
              <a:latin typeface="+mj-lt"/>
              <a:cs typeface="Trebuchet MS"/>
            </a:endParaRPr>
          </a:p>
          <a:p>
            <a:pPr marL="287020" marR="241300" indent="-274955">
              <a:lnSpc>
                <a:spcPct val="100000"/>
              </a:lnSpc>
              <a:spcBef>
                <a:spcPts val="590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dirty="0">
                <a:latin typeface="+mj-lt"/>
                <a:cs typeface="Trebuchet MS"/>
              </a:rPr>
              <a:t>A </a:t>
            </a:r>
            <a:r>
              <a:rPr sz="2000" spc="-5" dirty="0">
                <a:latin typeface="+mj-lt"/>
                <a:cs typeface="Trebuchet MS"/>
              </a:rPr>
              <a:t>prototype is produced at the end </a:t>
            </a:r>
            <a:r>
              <a:rPr sz="2000" dirty="0">
                <a:latin typeface="+mj-lt"/>
                <a:cs typeface="Trebuchet MS"/>
              </a:rPr>
              <a:t>of </a:t>
            </a:r>
            <a:r>
              <a:rPr sz="2000" spc="-170" dirty="0">
                <a:latin typeface="+mj-lt"/>
                <a:cs typeface="Trebuchet MS"/>
              </a:rPr>
              <a:t>the  </a:t>
            </a:r>
            <a:r>
              <a:rPr sz="2000" dirty="0">
                <a:latin typeface="+mj-lt"/>
                <a:cs typeface="Trebuchet MS"/>
              </a:rPr>
              <a:t>risk </a:t>
            </a:r>
            <a:r>
              <a:rPr sz="2000" spc="-5" dirty="0">
                <a:latin typeface="+mj-lt"/>
                <a:cs typeface="Trebuchet MS"/>
              </a:rPr>
              <a:t>analysis</a:t>
            </a:r>
            <a:r>
              <a:rPr sz="2000" spc="-45" dirty="0">
                <a:latin typeface="+mj-lt"/>
                <a:cs typeface="Trebuchet MS"/>
              </a:rPr>
              <a:t> </a:t>
            </a:r>
            <a:r>
              <a:rPr sz="2000" spc="-5" dirty="0">
                <a:latin typeface="+mj-lt"/>
                <a:cs typeface="Trebuchet MS"/>
              </a:rPr>
              <a:t>phase.</a:t>
            </a:r>
            <a:endParaRPr sz="2000">
              <a:latin typeface="+mj-lt"/>
              <a:cs typeface="Trebuchet MS"/>
            </a:endParaRPr>
          </a:p>
        </p:txBody>
      </p:sp>
      <p:pic>
        <p:nvPicPr>
          <p:cNvPr id="28674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57166"/>
            <a:ext cx="1285852" cy="785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14480" y="530987"/>
            <a:ext cx="5143536" cy="321310"/>
            <a:chOff x="533615" y="530987"/>
            <a:chExt cx="5603240" cy="321310"/>
          </a:xfrm>
        </p:grpSpPr>
        <p:sp>
          <p:nvSpPr>
            <p:cNvPr id="3" name="object 3"/>
            <p:cNvSpPr/>
            <p:nvPr/>
          </p:nvSpPr>
          <p:spPr>
            <a:xfrm>
              <a:off x="534504" y="531876"/>
              <a:ext cx="5601373" cy="3191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49752" y="627380"/>
              <a:ext cx="2961005" cy="114300"/>
            </a:xfrm>
            <a:custGeom>
              <a:avLst/>
              <a:gdLst/>
              <a:ahLst/>
              <a:cxnLst/>
              <a:rect l="l" t="t" r="r" b="b"/>
              <a:pathLst>
                <a:path w="2961004" h="114300">
                  <a:moveTo>
                    <a:pt x="2923540" y="0"/>
                  </a:moveTo>
                  <a:lnTo>
                    <a:pt x="2886456" y="114046"/>
                  </a:lnTo>
                  <a:lnTo>
                    <a:pt x="2960624" y="114046"/>
                  </a:lnTo>
                  <a:lnTo>
                    <a:pt x="2923540" y="0"/>
                  </a:lnTo>
                  <a:close/>
                </a:path>
                <a:path w="2961004" h="114300">
                  <a:moveTo>
                    <a:pt x="37084" y="0"/>
                  </a:moveTo>
                  <a:lnTo>
                    <a:pt x="0" y="114046"/>
                  </a:lnTo>
                  <a:lnTo>
                    <a:pt x="74168" y="114046"/>
                  </a:lnTo>
                  <a:lnTo>
                    <a:pt x="37084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97394" y="582930"/>
              <a:ext cx="95694" cy="1031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85715" y="582930"/>
              <a:ext cx="95631" cy="1031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61127" y="582803"/>
              <a:ext cx="91186" cy="899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52422" y="582803"/>
              <a:ext cx="91185" cy="899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90473" y="582803"/>
              <a:ext cx="91071" cy="899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66234" y="579628"/>
              <a:ext cx="157606" cy="22364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39286" y="579628"/>
              <a:ext cx="157606" cy="22364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4504" y="531876"/>
              <a:ext cx="5601970" cy="319405"/>
            </a:xfrm>
            <a:custGeom>
              <a:avLst/>
              <a:gdLst/>
              <a:ahLst/>
              <a:cxnLst/>
              <a:rect l="l" t="t" r="r" b="b"/>
              <a:pathLst>
                <a:path w="5601970" h="319405">
                  <a:moveTo>
                    <a:pt x="5407190" y="5461"/>
                  </a:moveTo>
                  <a:lnTo>
                    <a:pt x="5461927" y="5461"/>
                  </a:lnTo>
                  <a:lnTo>
                    <a:pt x="5461927" y="265302"/>
                  </a:lnTo>
                  <a:lnTo>
                    <a:pt x="5601373" y="265302"/>
                  </a:lnTo>
                  <a:lnTo>
                    <a:pt x="5601373" y="313944"/>
                  </a:lnTo>
                  <a:lnTo>
                    <a:pt x="5407190" y="313944"/>
                  </a:lnTo>
                  <a:lnTo>
                    <a:pt x="5407190" y="5461"/>
                  </a:lnTo>
                  <a:close/>
                </a:path>
                <a:path w="5601970" h="319405">
                  <a:moveTo>
                    <a:pt x="4751362" y="5461"/>
                  </a:moveTo>
                  <a:lnTo>
                    <a:pt x="4806099" y="5461"/>
                  </a:lnTo>
                  <a:lnTo>
                    <a:pt x="4806099" y="313944"/>
                  </a:lnTo>
                  <a:lnTo>
                    <a:pt x="4751362" y="313944"/>
                  </a:lnTo>
                  <a:lnTo>
                    <a:pt x="4751362" y="5461"/>
                  </a:lnTo>
                  <a:close/>
                </a:path>
                <a:path w="5601970" h="319405">
                  <a:moveTo>
                    <a:pt x="3893858" y="5461"/>
                  </a:moveTo>
                  <a:lnTo>
                    <a:pt x="4097058" y="5461"/>
                  </a:lnTo>
                  <a:lnTo>
                    <a:pt x="4097058" y="54101"/>
                  </a:lnTo>
                  <a:lnTo>
                    <a:pt x="3948595" y="54101"/>
                  </a:lnTo>
                  <a:lnTo>
                    <a:pt x="3948595" y="126364"/>
                  </a:lnTo>
                  <a:lnTo>
                    <a:pt x="4057053" y="126364"/>
                  </a:lnTo>
                  <a:lnTo>
                    <a:pt x="4057053" y="172847"/>
                  </a:lnTo>
                  <a:lnTo>
                    <a:pt x="3948595" y="172847"/>
                  </a:lnTo>
                  <a:lnTo>
                    <a:pt x="3948595" y="313944"/>
                  </a:lnTo>
                  <a:lnTo>
                    <a:pt x="3893858" y="313944"/>
                  </a:lnTo>
                  <a:lnTo>
                    <a:pt x="3893858" y="5461"/>
                  </a:lnTo>
                  <a:close/>
                </a:path>
                <a:path w="5601970" h="319405">
                  <a:moveTo>
                    <a:pt x="3166910" y="5461"/>
                  </a:moveTo>
                  <a:lnTo>
                    <a:pt x="3193199" y="5461"/>
                  </a:lnTo>
                  <a:lnTo>
                    <a:pt x="3338868" y="191643"/>
                  </a:lnTo>
                  <a:lnTo>
                    <a:pt x="3338868" y="5461"/>
                  </a:lnTo>
                  <a:lnTo>
                    <a:pt x="3391573" y="5461"/>
                  </a:lnTo>
                  <a:lnTo>
                    <a:pt x="3391573" y="318135"/>
                  </a:lnTo>
                  <a:lnTo>
                    <a:pt x="3369221" y="318135"/>
                  </a:lnTo>
                  <a:lnTo>
                    <a:pt x="3219488" y="122936"/>
                  </a:lnTo>
                  <a:lnTo>
                    <a:pt x="3219488" y="314198"/>
                  </a:lnTo>
                  <a:lnTo>
                    <a:pt x="3166910" y="314198"/>
                  </a:lnTo>
                  <a:lnTo>
                    <a:pt x="3166910" y="5461"/>
                  </a:lnTo>
                  <a:close/>
                </a:path>
                <a:path w="5601970" h="319405">
                  <a:moveTo>
                    <a:pt x="2744254" y="5461"/>
                  </a:moveTo>
                  <a:lnTo>
                    <a:pt x="2798991" y="5461"/>
                  </a:lnTo>
                  <a:lnTo>
                    <a:pt x="2798991" y="313944"/>
                  </a:lnTo>
                  <a:lnTo>
                    <a:pt x="2744254" y="313944"/>
                  </a:lnTo>
                  <a:lnTo>
                    <a:pt x="2744254" y="5461"/>
                  </a:lnTo>
                  <a:close/>
                </a:path>
                <a:path w="5601970" h="319405">
                  <a:moveTo>
                    <a:pt x="2452154" y="5461"/>
                  </a:moveTo>
                  <a:lnTo>
                    <a:pt x="2707678" y="5461"/>
                  </a:lnTo>
                  <a:lnTo>
                    <a:pt x="2707678" y="54101"/>
                  </a:lnTo>
                  <a:lnTo>
                    <a:pt x="2605062" y="54101"/>
                  </a:lnTo>
                  <a:lnTo>
                    <a:pt x="2605062" y="313944"/>
                  </a:lnTo>
                  <a:lnTo>
                    <a:pt x="2550325" y="313944"/>
                  </a:lnTo>
                  <a:lnTo>
                    <a:pt x="2550325" y="54101"/>
                  </a:lnTo>
                  <a:lnTo>
                    <a:pt x="2452154" y="54101"/>
                  </a:lnTo>
                  <a:lnTo>
                    <a:pt x="2452154" y="5461"/>
                  </a:lnTo>
                  <a:close/>
                </a:path>
                <a:path w="5601970" h="319405">
                  <a:moveTo>
                    <a:pt x="1998002" y="5461"/>
                  </a:moveTo>
                  <a:lnTo>
                    <a:pt x="2253526" y="5461"/>
                  </a:lnTo>
                  <a:lnTo>
                    <a:pt x="2253526" y="54101"/>
                  </a:lnTo>
                  <a:lnTo>
                    <a:pt x="2150910" y="54101"/>
                  </a:lnTo>
                  <a:lnTo>
                    <a:pt x="2150910" y="313944"/>
                  </a:lnTo>
                  <a:lnTo>
                    <a:pt x="2096173" y="313944"/>
                  </a:lnTo>
                  <a:lnTo>
                    <a:pt x="2096173" y="54101"/>
                  </a:lnTo>
                  <a:lnTo>
                    <a:pt x="1998002" y="54101"/>
                  </a:lnTo>
                  <a:lnTo>
                    <a:pt x="1998002" y="5461"/>
                  </a:lnTo>
                  <a:close/>
                </a:path>
                <a:path w="5601970" h="319405">
                  <a:moveTo>
                    <a:pt x="1737398" y="5461"/>
                  </a:moveTo>
                  <a:lnTo>
                    <a:pt x="1763687" y="5461"/>
                  </a:lnTo>
                  <a:lnTo>
                    <a:pt x="1909356" y="191643"/>
                  </a:lnTo>
                  <a:lnTo>
                    <a:pt x="1909356" y="5461"/>
                  </a:lnTo>
                  <a:lnTo>
                    <a:pt x="1962061" y="5461"/>
                  </a:lnTo>
                  <a:lnTo>
                    <a:pt x="1962061" y="318135"/>
                  </a:lnTo>
                  <a:lnTo>
                    <a:pt x="1939709" y="318135"/>
                  </a:lnTo>
                  <a:lnTo>
                    <a:pt x="1789976" y="122936"/>
                  </a:lnTo>
                  <a:lnTo>
                    <a:pt x="1789976" y="314198"/>
                  </a:lnTo>
                  <a:lnTo>
                    <a:pt x="1737398" y="314198"/>
                  </a:lnTo>
                  <a:lnTo>
                    <a:pt x="1737398" y="5461"/>
                  </a:lnTo>
                  <a:close/>
                </a:path>
                <a:path w="5601970" h="319405">
                  <a:moveTo>
                    <a:pt x="1492034" y="5461"/>
                  </a:moveTo>
                  <a:lnTo>
                    <a:pt x="1688884" y="5461"/>
                  </a:lnTo>
                  <a:lnTo>
                    <a:pt x="1688884" y="54101"/>
                  </a:lnTo>
                  <a:lnTo>
                    <a:pt x="1546771" y="54101"/>
                  </a:lnTo>
                  <a:lnTo>
                    <a:pt x="1546771" y="126364"/>
                  </a:lnTo>
                  <a:lnTo>
                    <a:pt x="1648625" y="126364"/>
                  </a:lnTo>
                  <a:lnTo>
                    <a:pt x="1648625" y="172847"/>
                  </a:lnTo>
                  <a:lnTo>
                    <a:pt x="1546771" y="172847"/>
                  </a:lnTo>
                  <a:lnTo>
                    <a:pt x="1546771" y="265302"/>
                  </a:lnTo>
                  <a:lnTo>
                    <a:pt x="1686598" y="265302"/>
                  </a:lnTo>
                  <a:lnTo>
                    <a:pt x="1686598" y="313944"/>
                  </a:lnTo>
                  <a:lnTo>
                    <a:pt x="1492034" y="313944"/>
                  </a:lnTo>
                  <a:lnTo>
                    <a:pt x="1492034" y="5461"/>
                  </a:lnTo>
                  <a:close/>
                </a:path>
                <a:path w="5601970" h="319405">
                  <a:moveTo>
                    <a:pt x="1025690" y="5461"/>
                  </a:moveTo>
                  <a:lnTo>
                    <a:pt x="1222540" y="5461"/>
                  </a:lnTo>
                  <a:lnTo>
                    <a:pt x="1222540" y="54101"/>
                  </a:lnTo>
                  <a:lnTo>
                    <a:pt x="1080427" y="54101"/>
                  </a:lnTo>
                  <a:lnTo>
                    <a:pt x="1080427" y="126364"/>
                  </a:lnTo>
                  <a:lnTo>
                    <a:pt x="1182281" y="126364"/>
                  </a:lnTo>
                  <a:lnTo>
                    <a:pt x="1182281" y="172847"/>
                  </a:lnTo>
                  <a:lnTo>
                    <a:pt x="1080427" y="172847"/>
                  </a:lnTo>
                  <a:lnTo>
                    <a:pt x="1080427" y="265302"/>
                  </a:lnTo>
                  <a:lnTo>
                    <a:pt x="1220254" y="265302"/>
                  </a:lnTo>
                  <a:lnTo>
                    <a:pt x="1220254" y="313944"/>
                  </a:lnTo>
                  <a:lnTo>
                    <a:pt x="1025690" y="313944"/>
                  </a:lnTo>
                  <a:lnTo>
                    <a:pt x="1025690" y="5461"/>
                  </a:lnTo>
                  <a:close/>
                </a:path>
                <a:path w="5601970" h="319405">
                  <a:moveTo>
                    <a:pt x="263652" y="5461"/>
                  </a:moveTo>
                  <a:lnTo>
                    <a:pt x="460565" y="5461"/>
                  </a:lnTo>
                  <a:lnTo>
                    <a:pt x="460565" y="54101"/>
                  </a:lnTo>
                  <a:lnTo>
                    <a:pt x="318414" y="54101"/>
                  </a:lnTo>
                  <a:lnTo>
                    <a:pt x="318414" y="126364"/>
                  </a:lnTo>
                  <a:lnTo>
                    <a:pt x="420331" y="126364"/>
                  </a:lnTo>
                  <a:lnTo>
                    <a:pt x="420331" y="172847"/>
                  </a:lnTo>
                  <a:lnTo>
                    <a:pt x="318414" y="172847"/>
                  </a:lnTo>
                  <a:lnTo>
                    <a:pt x="318414" y="265302"/>
                  </a:lnTo>
                  <a:lnTo>
                    <a:pt x="458241" y="265302"/>
                  </a:lnTo>
                  <a:lnTo>
                    <a:pt x="458241" y="313944"/>
                  </a:lnTo>
                  <a:lnTo>
                    <a:pt x="263652" y="313944"/>
                  </a:lnTo>
                  <a:lnTo>
                    <a:pt x="263652" y="5461"/>
                  </a:lnTo>
                  <a:close/>
                </a:path>
                <a:path w="5601970" h="319405">
                  <a:moveTo>
                    <a:pt x="4561370" y="3301"/>
                  </a:moveTo>
                  <a:lnTo>
                    <a:pt x="4624584" y="8921"/>
                  </a:lnTo>
                  <a:lnTo>
                    <a:pt x="4668177" y="25781"/>
                  </a:lnTo>
                  <a:lnTo>
                    <a:pt x="4693608" y="54435"/>
                  </a:lnTo>
                  <a:lnTo>
                    <a:pt x="4702086" y="95758"/>
                  </a:lnTo>
                  <a:lnTo>
                    <a:pt x="4694255" y="142190"/>
                  </a:lnTo>
                  <a:lnTo>
                    <a:pt x="4670780" y="175371"/>
                  </a:lnTo>
                  <a:lnTo>
                    <a:pt x="4631684" y="195288"/>
                  </a:lnTo>
                  <a:lnTo>
                    <a:pt x="4576991" y="201929"/>
                  </a:lnTo>
                  <a:lnTo>
                    <a:pt x="4570768" y="201929"/>
                  </a:lnTo>
                  <a:lnTo>
                    <a:pt x="4562513" y="201422"/>
                  </a:lnTo>
                  <a:lnTo>
                    <a:pt x="4552099" y="200406"/>
                  </a:lnTo>
                  <a:lnTo>
                    <a:pt x="4552099" y="313944"/>
                  </a:lnTo>
                  <a:lnTo>
                    <a:pt x="4497362" y="313944"/>
                  </a:lnTo>
                  <a:lnTo>
                    <a:pt x="4497362" y="5587"/>
                  </a:lnTo>
                  <a:lnTo>
                    <a:pt x="4521865" y="4587"/>
                  </a:lnTo>
                  <a:lnTo>
                    <a:pt x="4540700" y="3873"/>
                  </a:lnTo>
                  <a:lnTo>
                    <a:pt x="4553869" y="3444"/>
                  </a:lnTo>
                  <a:lnTo>
                    <a:pt x="4561370" y="3301"/>
                  </a:lnTo>
                  <a:close/>
                </a:path>
                <a:path w="5601970" h="319405">
                  <a:moveTo>
                    <a:pt x="573036" y="3301"/>
                  </a:moveTo>
                  <a:lnTo>
                    <a:pt x="636293" y="8921"/>
                  </a:lnTo>
                  <a:lnTo>
                    <a:pt x="679919" y="25781"/>
                  </a:lnTo>
                  <a:lnTo>
                    <a:pt x="705265" y="54435"/>
                  </a:lnTo>
                  <a:lnTo>
                    <a:pt x="713714" y="95758"/>
                  </a:lnTo>
                  <a:lnTo>
                    <a:pt x="705896" y="142190"/>
                  </a:lnTo>
                  <a:lnTo>
                    <a:pt x="682442" y="175371"/>
                  </a:lnTo>
                  <a:lnTo>
                    <a:pt x="643350" y="195288"/>
                  </a:lnTo>
                  <a:lnTo>
                    <a:pt x="588619" y="201929"/>
                  </a:lnTo>
                  <a:lnTo>
                    <a:pt x="582447" y="201929"/>
                  </a:lnTo>
                  <a:lnTo>
                    <a:pt x="574166" y="201422"/>
                  </a:lnTo>
                  <a:lnTo>
                    <a:pt x="563778" y="200406"/>
                  </a:lnTo>
                  <a:lnTo>
                    <a:pt x="563778" y="313944"/>
                  </a:lnTo>
                  <a:lnTo>
                    <a:pt x="509016" y="313944"/>
                  </a:lnTo>
                  <a:lnTo>
                    <a:pt x="509016" y="5587"/>
                  </a:lnTo>
                  <a:lnTo>
                    <a:pt x="533554" y="4587"/>
                  </a:lnTo>
                  <a:lnTo>
                    <a:pt x="552403" y="3873"/>
                  </a:lnTo>
                  <a:lnTo>
                    <a:pt x="565564" y="3444"/>
                  </a:lnTo>
                  <a:lnTo>
                    <a:pt x="573036" y="3301"/>
                  </a:lnTo>
                  <a:close/>
                </a:path>
                <a:path w="5601970" h="319405">
                  <a:moveTo>
                    <a:pt x="847509" y="2286"/>
                  </a:moveTo>
                  <a:lnTo>
                    <a:pt x="898922" y="7975"/>
                  </a:lnTo>
                  <a:lnTo>
                    <a:pt x="935631" y="25034"/>
                  </a:lnTo>
                  <a:lnTo>
                    <a:pt x="957647" y="53453"/>
                  </a:lnTo>
                  <a:lnTo>
                    <a:pt x="964984" y="93218"/>
                  </a:lnTo>
                  <a:lnTo>
                    <a:pt x="963981" y="106624"/>
                  </a:lnTo>
                  <a:lnTo>
                    <a:pt x="948855" y="143128"/>
                  </a:lnTo>
                  <a:lnTo>
                    <a:pt x="919726" y="169507"/>
                  </a:lnTo>
                  <a:lnTo>
                    <a:pt x="907961" y="175006"/>
                  </a:lnTo>
                  <a:lnTo>
                    <a:pt x="999147" y="313944"/>
                  </a:lnTo>
                  <a:lnTo>
                    <a:pt x="935901" y="313944"/>
                  </a:lnTo>
                  <a:lnTo>
                    <a:pt x="853605" y="186562"/>
                  </a:lnTo>
                  <a:lnTo>
                    <a:pt x="846792" y="186396"/>
                  </a:lnTo>
                  <a:lnTo>
                    <a:pt x="838730" y="186086"/>
                  </a:lnTo>
                  <a:lnTo>
                    <a:pt x="829405" y="185634"/>
                  </a:lnTo>
                  <a:lnTo>
                    <a:pt x="818807" y="185038"/>
                  </a:lnTo>
                  <a:lnTo>
                    <a:pt x="818807" y="313944"/>
                  </a:lnTo>
                  <a:lnTo>
                    <a:pt x="762038" y="313944"/>
                  </a:lnTo>
                  <a:lnTo>
                    <a:pt x="762038" y="5461"/>
                  </a:lnTo>
                  <a:lnTo>
                    <a:pt x="765969" y="5363"/>
                  </a:lnTo>
                  <a:lnTo>
                    <a:pt x="773198" y="5064"/>
                  </a:lnTo>
                  <a:lnTo>
                    <a:pt x="783737" y="4550"/>
                  </a:lnTo>
                  <a:lnTo>
                    <a:pt x="797598" y="3810"/>
                  </a:lnTo>
                  <a:lnTo>
                    <a:pt x="812290" y="3143"/>
                  </a:lnTo>
                  <a:lnTo>
                    <a:pt x="825506" y="2666"/>
                  </a:lnTo>
                  <a:lnTo>
                    <a:pt x="837245" y="2381"/>
                  </a:lnTo>
                  <a:lnTo>
                    <a:pt x="847509" y="2286"/>
                  </a:lnTo>
                  <a:close/>
                </a:path>
                <a:path w="5601970" h="319405">
                  <a:moveTo>
                    <a:pt x="85509" y="2286"/>
                  </a:moveTo>
                  <a:lnTo>
                    <a:pt x="136915" y="7975"/>
                  </a:lnTo>
                  <a:lnTo>
                    <a:pt x="173634" y="25034"/>
                  </a:lnTo>
                  <a:lnTo>
                    <a:pt x="195665" y="53453"/>
                  </a:lnTo>
                  <a:lnTo>
                    <a:pt x="203009" y="93218"/>
                  </a:lnTo>
                  <a:lnTo>
                    <a:pt x="201997" y="106624"/>
                  </a:lnTo>
                  <a:lnTo>
                    <a:pt x="186804" y="143128"/>
                  </a:lnTo>
                  <a:lnTo>
                    <a:pt x="157738" y="169507"/>
                  </a:lnTo>
                  <a:lnTo>
                    <a:pt x="145948" y="175006"/>
                  </a:lnTo>
                  <a:lnTo>
                    <a:pt x="237134" y="313944"/>
                  </a:lnTo>
                  <a:lnTo>
                    <a:pt x="173951" y="313944"/>
                  </a:lnTo>
                  <a:lnTo>
                    <a:pt x="91605" y="186562"/>
                  </a:lnTo>
                  <a:lnTo>
                    <a:pt x="84775" y="186396"/>
                  </a:lnTo>
                  <a:lnTo>
                    <a:pt x="76707" y="186086"/>
                  </a:lnTo>
                  <a:lnTo>
                    <a:pt x="67402" y="185634"/>
                  </a:lnTo>
                  <a:lnTo>
                    <a:pt x="56857" y="185038"/>
                  </a:lnTo>
                  <a:lnTo>
                    <a:pt x="56857" y="313944"/>
                  </a:lnTo>
                  <a:lnTo>
                    <a:pt x="0" y="313944"/>
                  </a:lnTo>
                  <a:lnTo>
                    <a:pt x="0" y="5461"/>
                  </a:lnTo>
                  <a:lnTo>
                    <a:pt x="3967" y="5363"/>
                  </a:lnTo>
                  <a:lnTo>
                    <a:pt x="11222" y="5064"/>
                  </a:lnTo>
                  <a:lnTo>
                    <a:pt x="21765" y="4550"/>
                  </a:lnTo>
                  <a:lnTo>
                    <a:pt x="35598" y="3810"/>
                  </a:lnTo>
                  <a:lnTo>
                    <a:pt x="50326" y="3143"/>
                  </a:lnTo>
                  <a:lnTo>
                    <a:pt x="63553" y="2666"/>
                  </a:lnTo>
                  <a:lnTo>
                    <a:pt x="75281" y="2381"/>
                  </a:lnTo>
                  <a:lnTo>
                    <a:pt x="85509" y="2286"/>
                  </a:lnTo>
                  <a:close/>
                </a:path>
                <a:path w="5601970" h="319405">
                  <a:moveTo>
                    <a:pt x="5226850" y="1270"/>
                  </a:moveTo>
                  <a:lnTo>
                    <a:pt x="5250853" y="1270"/>
                  </a:lnTo>
                  <a:lnTo>
                    <a:pt x="5374805" y="313944"/>
                  </a:lnTo>
                  <a:lnTo>
                    <a:pt x="5314353" y="313944"/>
                  </a:lnTo>
                  <a:lnTo>
                    <a:pt x="5291874" y="251460"/>
                  </a:lnTo>
                  <a:lnTo>
                    <a:pt x="5186210" y="251460"/>
                  </a:lnTo>
                  <a:lnTo>
                    <a:pt x="5164747" y="313944"/>
                  </a:lnTo>
                  <a:lnTo>
                    <a:pt x="5107851" y="313944"/>
                  </a:lnTo>
                  <a:lnTo>
                    <a:pt x="5103787" y="313944"/>
                  </a:lnTo>
                  <a:lnTo>
                    <a:pt x="5044605" y="313944"/>
                  </a:lnTo>
                  <a:lnTo>
                    <a:pt x="4962309" y="186562"/>
                  </a:lnTo>
                  <a:lnTo>
                    <a:pt x="4955496" y="186396"/>
                  </a:lnTo>
                  <a:lnTo>
                    <a:pt x="4947434" y="186086"/>
                  </a:lnTo>
                  <a:lnTo>
                    <a:pt x="4938109" y="185634"/>
                  </a:lnTo>
                  <a:lnTo>
                    <a:pt x="4927511" y="185038"/>
                  </a:lnTo>
                  <a:lnTo>
                    <a:pt x="4927511" y="313944"/>
                  </a:lnTo>
                  <a:lnTo>
                    <a:pt x="4870742" y="313944"/>
                  </a:lnTo>
                  <a:lnTo>
                    <a:pt x="4870742" y="5461"/>
                  </a:lnTo>
                  <a:lnTo>
                    <a:pt x="4874673" y="5363"/>
                  </a:lnTo>
                  <a:lnTo>
                    <a:pt x="4881902" y="5064"/>
                  </a:lnTo>
                  <a:lnTo>
                    <a:pt x="4892441" y="4550"/>
                  </a:lnTo>
                  <a:lnTo>
                    <a:pt x="4906302" y="3810"/>
                  </a:lnTo>
                  <a:lnTo>
                    <a:pt x="4920994" y="3143"/>
                  </a:lnTo>
                  <a:lnTo>
                    <a:pt x="4934210" y="2666"/>
                  </a:lnTo>
                  <a:lnTo>
                    <a:pt x="4945949" y="2381"/>
                  </a:lnTo>
                  <a:lnTo>
                    <a:pt x="4956213" y="2286"/>
                  </a:lnTo>
                  <a:lnTo>
                    <a:pt x="5007626" y="7975"/>
                  </a:lnTo>
                  <a:lnTo>
                    <a:pt x="5044335" y="25034"/>
                  </a:lnTo>
                  <a:lnTo>
                    <a:pt x="5066351" y="53453"/>
                  </a:lnTo>
                  <a:lnTo>
                    <a:pt x="5073688" y="93218"/>
                  </a:lnTo>
                  <a:lnTo>
                    <a:pt x="5072685" y="106624"/>
                  </a:lnTo>
                  <a:lnTo>
                    <a:pt x="5057559" y="143128"/>
                  </a:lnTo>
                  <a:lnTo>
                    <a:pt x="5028430" y="169507"/>
                  </a:lnTo>
                  <a:lnTo>
                    <a:pt x="5016665" y="175006"/>
                  </a:lnTo>
                  <a:lnTo>
                    <a:pt x="5105311" y="310134"/>
                  </a:lnTo>
                  <a:lnTo>
                    <a:pt x="5226850" y="1270"/>
                  </a:lnTo>
                  <a:close/>
                </a:path>
                <a:path w="5601970" h="319405">
                  <a:moveTo>
                    <a:pt x="2340394" y="1270"/>
                  </a:moveTo>
                  <a:lnTo>
                    <a:pt x="2364397" y="1270"/>
                  </a:lnTo>
                  <a:lnTo>
                    <a:pt x="2488349" y="313944"/>
                  </a:lnTo>
                  <a:lnTo>
                    <a:pt x="2427897" y="313944"/>
                  </a:lnTo>
                  <a:lnTo>
                    <a:pt x="2405418" y="251460"/>
                  </a:lnTo>
                  <a:lnTo>
                    <a:pt x="2299754" y="251460"/>
                  </a:lnTo>
                  <a:lnTo>
                    <a:pt x="2278291" y="313944"/>
                  </a:lnTo>
                  <a:lnTo>
                    <a:pt x="2217331" y="313944"/>
                  </a:lnTo>
                  <a:lnTo>
                    <a:pt x="2340394" y="1270"/>
                  </a:lnTo>
                  <a:close/>
                </a:path>
                <a:path w="5601970" h="319405">
                  <a:moveTo>
                    <a:pt x="4355757" y="126"/>
                  </a:moveTo>
                  <a:lnTo>
                    <a:pt x="4380736" y="1387"/>
                  </a:lnTo>
                  <a:lnTo>
                    <a:pt x="4402143" y="5159"/>
                  </a:lnTo>
                  <a:lnTo>
                    <a:pt x="4419979" y="11431"/>
                  </a:lnTo>
                  <a:lnTo>
                    <a:pt x="4434243" y="20193"/>
                  </a:lnTo>
                  <a:lnTo>
                    <a:pt x="4417606" y="67310"/>
                  </a:lnTo>
                  <a:lnTo>
                    <a:pt x="4403011" y="58308"/>
                  </a:lnTo>
                  <a:lnTo>
                    <a:pt x="4387999" y="51879"/>
                  </a:lnTo>
                  <a:lnTo>
                    <a:pt x="4372582" y="48021"/>
                  </a:lnTo>
                  <a:lnTo>
                    <a:pt x="4356773" y="46736"/>
                  </a:lnTo>
                  <a:lnTo>
                    <a:pt x="4347867" y="47357"/>
                  </a:lnTo>
                  <a:lnTo>
                    <a:pt x="4317667" y="75057"/>
                  </a:lnTo>
                  <a:lnTo>
                    <a:pt x="4317022" y="82676"/>
                  </a:lnTo>
                  <a:lnTo>
                    <a:pt x="4320689" y="96113"/>
                  </a:lnTo>
                  <a:lnTo>
                    <a:pt x="4331690" y="109775"/>
                  </a:lnTo>
                  <a:lnTo>
                    <a:pt x="4350026" y="123699"/>
                  </a:lnTo>
                  <a:lnTo>
                    <a:pt x="4375696" y="137922"/>
                  </a:lnTo>
                  <a:lnTo>
                    <a:pt x="4390128" y="145321"/>
                  </a:lnTo>
                  <a:lnTo>
                    <a:pt x="4402381" y="152447"/>
                  </a:lnTo>
                  <a:lnTo>
                    <a:pt x="4432480" y="179546"/>
                  </a:lnTo>
                  <a:lnTo>
                    <a:pt x="4447907" y="223081"/>
                  </a:lnTo>
                  <a:lnTo>
                    <a:pt x="4448340" y="233299"/>
                  </a:lnTo>
                  <a:lnTo>
                    <a:pt x="4446504" y="251229"/>
                  </a:lnTo>
                  <a:lnTo>
                    <a:pt x="4418876" y="295021"/>
                  </a:lnTo>
                  <a:lnTo>
                    <a:pt x="4384189" y="313134"/>
                  </a:lnTo>
                  <a:lnTo>
                    <a:pt x="4339501" y="319150"/>
                  </a:lnTo>
                  <a:lnTo>
                    <a:pt x="4318478" y="317767"/>
                  </a:lnTo>
                  <a:lnTo>
                    <a:pt x="4298480" y="313610"/>
                  </a:lnTo>
                  <a:lnTo>
                    <a:pt x="4279529" y="306667"/>
                  </a:lnTo>
                  <a:lnTo>
                    <a:pt x="4261650" y="296925"/>
                  </a:lnTo>
                  <a:lnTo>
                    <a:pt x="4281843" y="247776"/>
                  </a:lnTo>
                  <a:lnTo>
                    <a:pt x="4297984" y="257758"/>
                  </a:lnTo>
                  <a:lnTo>
                    <a:pt x="4314005" y="264858"/>
                  </a:lnTo>
                  <a:lnTo>
                    <a:pt x="4329884" y="269101"/>
                  </a:lnTo>
                  <a:lnTo>
                    <a:pt x="4345597" y="270510"/>
                  </a:lnTo>
                  <a:lnTo>
                    <a:pt x="4366692" y="268412"/>
                  </a:lnTo>
                  <a:lnTo>
                    <a:pt x="4381776" y="262112"/>
                  </a:lnTo>
                  <a:lnTo>
                    <a:pt x="4390834" y="251596"/>
                  </a:lnTo>
                  <a:lnTo>
                    <a:pt x="4393857" y="236854"/>
                  </a:lnTo>
                  <a:lnTo>
                    <a:pt x="4393142" y="229044"/>
                  </a:lnTo>
                  <a:lnTo>
                    <a:pt x="4365107" y="191595"/>
                  </a:lnTo>
                  <a:lnTo>
                    <a:pt x="4319351" y="166149"/>
                  </a:lnTo>
                  <a:lnTo>
                    <a:pt x="4305941" y="158448"/>
                  </a:lnTo>
                  <a:lnTo>
                    <a:pt x="4276921" y="132810"/>
                  </a:lnTo>
                  <a:lnTo>
                    <a:pt x="4262691" y="92517"/>
                  </a:lnTo>
                  <a:lnTo>
                    <a:pt x="4262285" y="83185"/>
                  </a:lnTo>
                  <a:lnTo>
                    <a:pt x="4263908" y="66039"/>
                  </a:lnTo>
                  <a:lnTo>
                    <a:pt x="4288447" y="23749"/>
                  </a:lnTo>
                  <a:lnTo>
                    <a:pt x="4336131" y="1603"/>
                  </a:lnTo>
                  <a:lnTo>
                    <a:pt x="4355757" y="126"/>
                  </a:lnTo>
                  <a:close/>
                </a:path>
                <a:path w="5601970" h="319405">
                  <a:moveTo>
                    <a:pt x="1350429" y="126"/>
                  </a:moveTo>
                  <a:lnTo>
                    <a:pt x="1375408" y="1387"/>
                  </a:lnTo>
                  <a:lnTo>
                    <a:pt x="1396815" y="5159"/>
                  </a:lnTo>
                  <a:lnTo>
                    <a:pt x="1414651" y="11431"/>
                  </a:lnTo>
                  <a:lnTo>
                    <a:pt x="1428915" y="20193"/>
                  </a:lnTo>
                  <a:lnTo>
                    <a:pt x="1412278" y="67310"/>
                  </a:lnTo>
                  <a:lnTo>
                    <a:pt x="1397683" y="58308"/>
                  </a:lnTo>
                  <a:lnTo>
                    <a:pt x="1382671" y="51879"/>
                  </a:lnTo>
                  <a:lnTo>
                    <a:pt x="1367254" y="48021"/>
                  </a:lnTo>
                  <a:lnTo>
                    <a:pt x="1351445" y="46736"/>
                  </a:lnTo>
                  <a:lnTo>
                    <a:pt x="1342539" y="47357"/>
                  </a:lnTo>
                  <a:lnTo>
                    <a:pt x="1312339" y="75057"/>
                  </a:lnTo>
                  <a:lnTo>
                    <a:pt x="1311694" y="82676"/>
                  </a:lnTo>
                  <a:lnTo>
                    <a:pt x="1315361" y="96113"/>
                  </a:lnTo>
                  <a:lnTo>
                    <a:pt x="1326362" y="109775"/>
                  </a:lnTo>
                  <a:lnTo>
                    <a:pt x="1344698" y="123699"/>
                  </a:lnTo>
                  <a:lnTo>
                    <a:pt x="1370368" y="137922"/>
                  </a:lnTo>
                  <a:lnTo>
                    <a:pt x="1384800" y="145321"/>
                  </a:lnTo>
                  <a:lnTo>
                    <a:pt x="1397053" y="152447"/>
                  </a:lnTo>
                  <a:lnTo>
                    <a:pt x="1427152" y="179546"/>
                  </a:lnTo>
                  <a:lnTo>
                    <a:pt x="1442579" y="223081"/>
                  </a:lnTo>
                  <a:lnTo>
                    <a:pt x="1443012" y="233299"/>
                  </a:lnTo>
                  <a:lnTo>
                    <a:pt x="1441176" y="251229"/>
                  </a:lnTo>
                  <a:lnTo>
                    <a:pt x="1413548" y="295021"/>
                  </a:lnTo>
                  <a:lnTo>
                    <a:pt x="1378861" y="313134"/>
                  </a:lnTo>
                  <a:lnTo>
                    <a:pt x="1334173" y="319150"/>
                  </a:lnTo>
                  <a:lnTo>
                    <a:pt x="1313150" y="317767"/>
                  </a:lnTo>
                  <a:lnTo>
                    <a:pt x="1293152" y="313610"/>
                  </a:lnTo>
                  <a:lnTo>
                    <a:pt x="1274201" y="306667"/>
                  </a:lnTo>
                  <a:lnTo>
                    <a:pt x="1256322" y="296925"/>
                  </a:lnTo>
                  <a:lnTo>
                    <a:pt x="1276515" y="247776"/>
                  </a:lnTo>
                  <a:lnTo>
                    <a:pt x="1292656" y="257758"/>
                  </a:lnTo>
                  <a:lnTo>
                    <a:pt x="1308677" y="264858"/>
                  </a:lnTo>
                  <a:lnTo>
                    <a:pt x="1324556" y="269101"/>
                  </a:lnTo>
                  <a:lnTo>
                    <a:pt x="1340269" y="270510"/>
                  </a:lnTo>
                  <a:lnTo>
                    <a:pt x="1361364" y="268412"/>
                  </a:lnTo>
                  <a:lnTo>
                    <a:pt x="1376448" y="262112"/>
                  </a:lnTo>
                  <a:lnTo>
                    <a:pt x="1385506" y="251596"/>
                  </a:lnTo>
                  <a:lnTo>
                    <a:pt x="1388529" y="236854"/>
                  </a:lnTo>
                  <a:lnTo>
                    <a:pt x="1387814" y="229044"/>
                  </a:lnTo>
                  <a:lnTo>
                    <a:pt x="1359779" y="191595"/>
                  </a:lnTo>
                  <a:lnTo>
                    <a:pt x="1314023" y="166149"/>
                  </a:lnTo>
                  <a:lnTo>
                    <a:pt x="1300613" y="158448"/>
                  </a:lnTo>
                  <a:lnTo>
                    <a:pt x="1271593" y="132810"/>
                  </a:lnTo>
                  <a:lnTo>
                    <a:pt x="1257363" y="92517"/>
                  </a:lnTo>
                  <a:lnTo>
                    <a:pt x="1256957" y="83185"/>
                  </a:lnTo>
                  <a:lnTo>
                    <a:pt x="1258580" y="66039"/>
                  </a:lnTo>
                  <a:lnTo>
                    <a:pt x="1283119" y="23749"/>
                  </a:lnTo>
                  <a:lnTo>
                    <a:pt x="1330803" y="1603"/>
                  </a:lnTo>
                  <a:lnTo>
                    <a:pt x="1350429" y="126"/>
                  </a:lnTo>
                  <a:close/>
                </a:path>
                <a:path w="5601970" h="319405">
                  <a:moveTo>
                    <a:pt x="3708438" y="0"/>
                  </a:moveTo>
                  <a:lnTo>
                    <a:pt x="3767207" y="10302"/>
                  </a:lnTo>
                  <a:lnTo>
                    <a:pt x="3810165" y="41275"/>
                  </a:lnTo>
                  <a:lnTo>
                    <a:pt x="3836565" y="90805"/>
                  </a:lnTo>
                  <a:lnTo>
                    <a:pt x="3845344" y="157099"/>
                  </a:lnTo>
                  <a:lnTo>
                    <a:pt x="3843056" y="192434"/>
                  </a:lnTo>
                  <a:lnTo>
                    <a:pt x="3824716" y="251628"/>
                  </a:lnTo>
                  <a:lnTo>
                    <a:pt x="3788329" y="294558"/>
                  </a:lnTo>
                  <a:lnTo>
                    <a:pt x="3736132" y="316414"/>
                  </a:lnTo>
                  <a:lnTo>
                    <a:pt x="3704247" y="319150"/>
                  </a:lnTo>
                  <a:lnTo>
                    <a:pt x="3675005" y="316456"/>
                  </a:lnTo>
                  <a:lnTo>
                    <a:pt x="3627380" y="294826"/>
                  </a:lnTo>
                  <a:lnTo>
                    <a:pt x="3594495" y="252128"/>
                  </a:lnTo>
                  <a:lnTo>
                    <a:pt x="3577921" y="192744"/>
                  </a:lnTo>
                  <a:lnTo>
                    <a:pt x="3575850" y="157099"/>
                  </a:lnTo>
                  <a:lnTo>
                    <a:pt x="3578092" y="125406"/>
                  </a:lnTo>
                  <a:lnTo>
                    <a:pt x="3596102" y="69641"/>
                  </a:lnTo>
                  <a:lnTo>
                    <a:pt x="3631517" y="25610"/>
                  </a:lnTo>
                  <a:lnTo>
                    <a:pt x="3679765" y="2837"/>
                  </a:lnTo>
                  <a:lnTo>
                    <a:pt x="3708438" y="0"/>
                  </a:lnTo>
                  <a:close/>
                </a:path>
                <a:path w="5601970" h="319405">
                  <a:moveTo>
                    <a:pt x="2981490" y="0"/>
                  </a:moveTo>
                  <a:lnTo>
                    <a:pt x="3040259" y="10302"/>
                  </a:lnTo>
                  <a:lnTo>
                    <a:pt x="3083217" y="41275"/>
                  </a:lnTo>
                  <a:lnTo>
                    <a:pt x="3109617" y="90805"/>
                  </a:lnTo>
                  <a:lnTo>
                    <a:pt x="3118396" y="157099"/>
                  </a:lnTo>
                  <a:lnTo>
                    <a:pt x="3116108" y="192434"/>
                  </a:lnTo>
                  <a:lnTo>
                    <a:pt x="3097768" y="251628"/>
                  </a:lnTo>
                  <a:lnTo>
                    <a:pt x="3061381" y="294558"/>
                  </a:lnTo>
                  <a:lnTo>
                    <a:pt x="3009184" y="316414"/>
                  </a:lnTo>
                  <a:lnTo>
                    <a:pt x="2977299" y="319150"/>
                  </a:lnTo>
                  <a:lnTo>
                    <a:pt x="2948057" y="316456"/>
                  </a:lnTo>
                  <a:lnTo>
                    <a:pt x="2900432" y="294826"/>
                  </a:lnTo>
                  <a:lnTo>
                    <a:pt x="2867547" y="252128"/>
                  </a:lnTo>
                  <a:lnTo>
                    <a:pt x="2850973" y="192744"/>
                  </a:lnTo>
                  <a:lnTo>
                    <a:pt x="2848902" y="157099"/>
                  </a:lnTo>
                  <a:lnTo>
                    <a:pt x="2851144" y="125406"/>
                  </a:lnTo>
                  <a:lnTo>
                    <a:pt x="2869154" y="69641"/>
                  </a:lnTo>
                  <a:lnTo>
                    <a:pt x="2904569" y="25610"/>
                  </a:lnTo>
                  <a:lnTo>
                    <a:pt x="2952817" y="2837"/>
                  </a:lnTo>
                  <a:lnTo>
                    <a:pt x="2981490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785918" y="1049147"/>
            <a:ext cx="2571768" cy="321310"/>
            <a:chOff x="533615" y="1049147"/>
            <a:chExt cx="3246120" cy="321310"/>
          </a:xfrm>
        </p:grpSpPr>
        <p:sp>
          <p:nvSpPr>
            <p:cNvPr id="14" name="object 14"/>
            <p:cNvSpPr/>
            <p:nvPr/>
          </p:nvSpPr>
          <p:spPr>
            <a:xfrm>
              <a:off x="534504" y="1050036"/>
              <a:ext cx="3243745" cy="31915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15182" y="1101090"/>
              <a:ext cx="118871" cy="21513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88378" y="1101090"/>
              <a:ext cx="95694" cy="10312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43457" y="1100963"/>
              <a:ext cx="91071" cy="899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799207" y="1097788"/>
              <a:ext cx="157606" cy="22364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92377" y="1097788"/>
              <a:ext cx="157606" cy="22364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34504" y="1050036"/>
              <a:ext cx="3244215" cy="319405"/>
            </a:xfrm>
            <a:custGeom>
              <a:avLst/>
              <a:gdLst/>
              <a:ahLst/>
              <a:cxnLst/>
              <a:rect l="l" t="t" r="r" b="b"/>
              <a:pathLst>
                <a:path w="3244215" h="319405">
                  <a:moveTo>
                    <a:pt x="3049562" y="5461"/>
                  </a:moveTo>
                  <a:lnTo>
                    <a:pt x="3104299" y="5461"/>
                  </a:lnTo>
                  <a:lnTo>
                    <a:pt x="3104299" y="265302"/>
                  </a:lnTo>
                  <a:lnTo>
                    <a:pt x="3243745" y="265302"/>
                  </a:lnTo>
                  <a:lnTo>
                    <a:pt x="3243745" y="313943"/>
                  </a:lnTo>
                  <a:lnTo>
                    <a:pt x="3049562" y="313943"/>
                  </a:lnTo>
                  <a:lnTo>
                    <a:pt x="3049562" y="5461"/>
                  </a:lnTo>
                  <a:close/>
                </a:path>
                <a:path w="3244215" h="319405">
                  <a:moveTo>
                    <a:pt x="2804198" y="5461"/>
                  </a:moveTo>
                  <a:lnTo>
                    <a:pt x="3001048" y="5461"/>
                  </a:lnTo>
                  <a:lnTo>
                    <a:pt x="3001048" y="54101"/>
                  </a:lnTo>
                  <a:lnTo>
                    <a:pt x="2858935" y="54101"/>
                  </a:lnTo>
                  <a:lnTo>
                    <a:pt x="2858935" y="126364"/>
                  </a:lnTo>
                  <a:lnTo>
                    <a:pt x="2960789" y="126364"/>
                  </a:lnTo>
                  <a:lnTo>
                    <a:pt x="2960789" y="172847"/>
                  </a:lnTo>
                  <a:lnTo>
                    <a:pt x="2858935" y="172847"/>
                  </a:lnTo>
                  <a:lnTo>
                    <a:pt x="2858935" y="265302"/>
                  </a:lnTo>
                  <a:lnTo>
                    <a:pt x="2998762" y="265302"/>
                  </a:lnTo>
                  <a:lnTo>
                    <a:pt x="2998762" y="313943"/>
                  </a:lnTo>
                  <a:lnTo>
                    <a:pt x="2804198" y="313943"/>
                  </a:lnTo>
                  <a:lnTo>
                    <a:pt x="2804198" y="5461"/>
                  </a:lnTo>
                  <a:close/>
                </a:path>
                <a:path w="3244215" h="319405">
                  <a:moveTo>
                    <a:pt x="1936661" y="5461"/>
                  </a:moveTo>
                  <a:lnTo>
                    <a:pt x="1965744" y="5461"/>
                  </a:lnTo>
                  <a:lnTo>
                    <a:pt x="2032546" y="213233"/>
                  </a:lnTo>
                  <a:lnTo>
                    <a:pt x="2097824" y="5461"/>
                  </a:lnTo>
                  <a:lnTo>
                    <a:pt x="2126653" y="5461"/>
                  </a:lnTo>
                  <a:lnTo>
                    <a:pt x="2189645" y="314198"/>
                  </a:lnTo>
                  <a:lnTo>
                    <a:pt x="2136559" y="314198"/>
                  </a:lnTo>
                  <a:lnTo>
                    <a:pt x="2104555" y="147827"/>
                  </a:lnTo>
                  <a:lnTo>
                    <a:pt x="2042452" y="318135"/>
                  </a:lnTo>
                  <a:lnTo>
                    <a:pt x="2022894" y="318135"/>
                  </a:lnTo>
                  <a:lnTo>
                    <a:pt x="1960664" y="147827"/>
                  </a:lnTo>
                  <a:lnTo>
                    <a:pt x="1927390" y="314198"/>
                  </a:lnTo>
                  <a:lnTo>
                    <a:pt x="1874558" y="314198"/>
                  </a:lnTo>
                  <a:lnTo>
                    <a:pt x="1936661" y="5461"/>
                  </a:lnTo>
                  <a:close/>
                </a:path>
                <a:path w="3244215" h="319405">
                  <a:moveTo>
                    <a:pt x="1083602" y="5461"/>
                  </a:moveTo>
                  <a:lnTo>
                    <a:pt x="1280452" y="5461"/>
                  </a:lnTo>
                  <a:lnTo>
                    <a:pt x="1280452" y="54101"/>
                  </a:lnTo>
                  <a:lnTo>
                    <a:pt x="1138339" y="54101"/>
                  </a:lnTo>
                  <a:lnTo>
                    <a:pt x="1138339" y="126364"/>
                  </a:lnTo>
                  <a:lnTo>
                    <a:pt x="1240193" y="126364"/>
                  </a:lnTo>
                  <a:lnTo>
                    <a:pt x="1240193" y="172847"/>
                  </a:lnTo>
                  <a:lnTo>
                    <a:pt x="1138339" y="172847"/>
                  </a:lnTo>
                  <a:lnTo>
                    <a:pt x="1138339" y="265302"/>
                  </a:lnTo>
                  <a:lnTo>
                    <a:pt x="1278166" y="265302"/>
                  </a:lnTo>
                  <a:lnTo>
                    <a:pt x="1278166" y="313943"/>
                  </a:lnTo>
                  <a:lnTo>
                    <a:pt x="1083602" y="313943"/>
                  </a:lnTo>
                  <a:lnTo>
                    <a:pt x="1083602" y="5461"/>
                  </a:lnTo>
                  <a:close/>
                </a:path>
                <a:path w="3244215" h="319405">
                  <a:moveTo>
                    <a:pt x="2609126" y="3301"/>
                  </a:moveTo>
                  <a:lnTo>
                    <a:pt x="2669546" y="13192"/>
                  </a:lnTo>
                  <a:lnTo>
                    <a:pt x="2716060" y="42799"/>
                  </a:lnTo>
                  <a:lnTo>
                    <a:pt x="2745666" y="88709"/>
                  </a:lnTo>
                  <a:lnTo>
                    <a:pt x="2755557" y="147574"/>
                  </a:lnTo>
                  <a:lnTo>
                    <a:pt x="2751102" y="198394"/>
                  </a:lnTo>
                  <a:lnTo>
                    <a:pt x="2737739" y="239982"/>
                  </a:lnTo>
                  <a:lnTo>
                    <a:pt x="2715472" y="272335"/>
                  </a:lnTo>
                  <a:lnTo>
                    <a:pt x="2684305" y="295449"/>
                  </a:lnTo>
                  <a:lnTo>
                    <a:pt x="2644241" y="309319"/>
                  </a:lnTo>
                  <a:lnTo>
                    <a:pt x="2595283" y="313943"/>
                  </a:lnTo>
                  <a:lnTo>
                    <a:pt x="2526830" y="313943"/>
                  </a:lnTo>
                  <a:lnTo>
                    <a:pt x="2526830" y="5587"/>
                  </a:lnTo>
                  <a:lnTo>
                    <a:pt x="2556548" y="4587"/>
                  </a:lnTo>
                  <a:lnTo>
                    <a:pt x="2580170" y="3873"/>
                  </a:lnTo>
                  <a:lnTo>
                    <a:pt x="2597696" y="3444"/>
                  </a:lnTo>
                  <a:lnTo>
                    <a:pt x="2609126" y="3301"/>
                  </a:lnTo>
                  <a:close/>
                </a:path>
                <a:path w="3244215" h="319405">
                  <a:moveTo>
                    <a:pt x="64020" y="3301"/>
                  </a:moveTo>
                  <a:lnTo>
                    <a:pt x="127277" y="8921"/>
                  </a:lnTo>
                  <a:lnTo>
                    <a:pt x="170903" y="25780"/>
                  </a:lnTo>
                  <a:lnTo>
                    <a:pt x="196249" y="54435"/>
                  </a:lnTo>
                  <a:lnTo>
                    <a:pt x="204698" y="95758"/>
                  </a:lnTo>
                  <a:lnTo>
                    <a:pt x="196880" y="142190"/>
                  </a:lnTo>
                  <a:lnTo>
                    <a:pt x="173426" y="175371"/>
                  </a:lnTo>
                  <a:lnTo>
                    <a:pt x="134334" y="195288"/>
                  </a:lnTo>
                  <a:lnTo>
                    <a:pt x="79603" y="201929"/>
                  </a:lnTo>
                  <a:lnTo>
                    <a:pt x="73431" y="201929"/>
                  </a:lnTo>
                  <a:lnTo>
                    <a:pt x="65150" y="201422"/>
                  </a:lnTo>
                  <a:lnTo>
                    <a:pt x="54762" y="200405"/>
                  </a:lnTo>
                  <a:lnTo>
                    <a:pt x="54762" y="313943"/>
                  </a:lnTo>
                  <a:lnTo>
                    <a:pt x="0" y="313943"/>
                  </a:lnTo>
                  <a:lnTo>
                    <a:pt x="0" y="5587"/>
                  </a:lnTo>
                  <a:lnTo>
                    <a:pt x="24538" y="4587"/>
                  </a:lnTo>
                  <a:lnTo>
                    <a:pt x="43387" y="3873"/>
                  </a:lnTo>
                  <a:lnTo>
                    <a:pt x="56548" y="3444"/>
                  </a:lnTo>
                  <a:lnTo>
                    <a:pt x="64020" y="3301"/>
                  </a:lnTo>
                  <a:close/>
                </a:path>
                <a:path w="3244215" h="319405">
                  <a:moveTo>
                    <a:pt x="338493" y="2286"/>
                  </a:moveTo>
                  <a:lnTo>
                    <a:pt x="389899" y="7975"/>
                  </a:lnTo>
                  <a:lnTo>
                    <a:pt x="426618" y="25034"/>
                  </a:lnTo>
                  <a:lnTo>
                    <a:pt x="448649" y="53453"/>
                  </a:lnTo>
                  <a:lnTo>
                    <a:pt x="455993" y="93217"/>
                  </a:lnTo>
                  <a:lnTo>
                    <a:pt x="454981" y="106624"/>
                  </a:lnTo>
                  <a:lnTo>
                    <a:pt x="439788" y="143128"/>
                  </a:lnTo>
                  <a:lnTo>
                    <a:pt x="410722" y="169507"/>
                  </a:lnTo>
                  <a:lnTo>
                    <a:pt x="398932" y="175005"/>
                  </a:lnTo>
                  <a:lnTo>
                    <a:pt x="490118" y="313943"/>
                  </a:lnTo>
                  <a:lnTo>
                    <a:pt x="426935" y="313943"/>
                  </a:lnTo>
                  <a:lnTo>
                    <a:pt x="344589" y="186562"/>
                  </a:lnTo>
                  <a:lnTo>
                    <a:pt x="337759" y="186396"/>
                  </a:lnTo>
                  <a:lnTo>
                    <a:pt x="329691" y="186086"/>
                  </a:lnTo>
                  <a:lnTo>
                    <a:pt x="320386" y="185634"/>
                  </a:lnTo>
                  <a:lnTo>
                    <a:pt x="309841" y="185038"/>
                  </a:lnTo>
                  <a:lnTo>
                    <a:pt x="309841" y="313943"/>
                  </a:lnTo>
                  <a:lnTo>
                    <a:pt x="252983" y="313943"/>
                  </a:lnTo>
                  <a:lnTo>
                    <a:pt x="252983" y="5461"/>
                  </a:lnTo>
                  <a:lnTo>
                    <a:pt x="256951" y="5363"/>
                  </a:lnTo>
                  <a:lnTo>
                    <a:pt x="264206" y="5064"/>
                  </a:lnTo>
                  <a:lnTo>
                    <a:pt x="274749" y="4550"/>
                  </a:lnTo>
                  <a:lnTo>
                    <a:pt x="288582" y="3810"/>
                  </a:lnTo>
                  <a:lnTo>
                    <a:pt x="303310" y="3143"/>
                  </a:lnTo>
                  <a:lnTo>
                    <a:pt x="316537" y="2666"/>
                  </a:lnTo>
                  <a:lnTo>
                    <a:pt x="328265" y="2381"/>
                  </a:lnTo>
                  <a:lnTo>
                    <a:pt x="338493" y="2286"/>
                  </a:lnTo>
                  <a:close/>
                </a:path>
                <a:path w="3244215" h="319405">
                  <a:moveTo>
                    <a:pt x="1629321" y="126"/>
                  </a:moveTo>
                  <a:lnTo>
                    <a:pt x="1654300" y="1387"/>
                  </a:lnTo>
                  <a:lnTo>
                    <a:pt x="1675707" y="5159"/>
                  </a:lnTo>
                  <a:lnTo>
                    <a:pt x="1693543" y="11431"/>
                  </a:lnTo>
                  <a:lnTo>
                    <a:pt x="1707807" y="20192"/>
                  </a:lnTo>
                  <a:lnTo>
                    <a:pt x="1691170" y="67310"/>
                  </a:lnTo>
                  <a:lnTo>
                    <a:pt x="1676575" y="58308"/>
                  </a:lnTo>
                  <a:lnTo>
                    <a:pt x="1661563" y="51879"/>
                  </a:lnTo>
                  <a:lnTo>
                    <a:pt x="1646146" y="48021"/>
                  </a:lnTo>
                  <a:lnTo>
                    <a:pt x="1630337" y="46736"/>
                  </a:lnTo>
                  <a:lnTo>
                    <a:pt x="1621431" y="47357"/>
                  </a:lnTo>
                  <a:lnTo>
                    <a:pt x="1591231" y="75057"/>
                  </a:lnTo>
                  <a:lnTo>
                    <a:pt x="1590586" y="82676"/>
                  </a:lnTo>
                  <a:lnTo>
                    <a:pt x="1594253" y="96113"/>
                  </a:lnTo>
                  <a:lnTo>
                    <a:pt x="1605254" y="109775"/>
                  </a:lnTo>
                  <a:lnTo>
                    <a:pt x="1623590" y="123699"/>
                  </a:lnTo>
                  <a:lnTo>
                    <a:pt x="1649260" y="137922"/>
                  </a:lnTo>
                  <a:lnTo>
                    <a:pt x="1663692" y="145321"/>
                  </a:lnTo>
                  <a:lnTo>
                    <a:pt x="1675945" y="152447"/>
                  </a:lnTo>
                  <a:lnTo>
                    <a:pt x="1706044" y="179546"/>
                  </a:lnTo>
                  <a:lnTo>
                    <a:pt x="1721471" y="223081"/>
                  </a:lnTo>
                  <a:lnTo>
                    <a:pt x="1721904" y="233299"/>
                  </a:lnTo>
                  <a:lnTo>
                    <a:pt x="1720068" y="251229"/>
                  </a:lnTo>
                  <a:lnTo>
                    <a:pt x="1692440" y="295021"/>
                  </a:lnTo>
                  <a:lnTo>
                    <a:pt x="1657753" y="313134"/>
                  </a:lnTo>
                  <a:lnTo>
                    <a:pt x="1613065" y="319150"/>
                  </a:lnTo>
                  <a:lnTo>
                    <a:pt x="1592042" y="317767"/>
                  </a:lnTo>
                  <a:lnTo>
                    <a:pt x="1572044" y="313610"/>
                  </a:lnTo>
                  <a:lnTo>
                    <a:pt x="1553093" y="306667"/>
                  </a:lnTo>
                  <a:lnTo>
                    <a:pt x="1535214" y="296925"/>
                  </a:lnTo>
                  <a:lnTo>
                    <a:pt x="1555407" y="247776"/>
                  </a:lnTo>
                  <a:lnTo>
                    <a:pt x="1571548" y="257758"/>
                  </a:lnTo>
                  <a:lnTo>
                    <a:pt x="1587569" y="264858"/>
                  </a:lnTo>
                  <a:lnTo>
                    <a:pt x="1603448" y="269101"/>
                  </a:lnTo>
                  <a:lnTo>
                    <a:pt x="1619161" y="270510"/>
                  </a:lnTo>
                  <a:lnTo>
                    <a:pt x="1640256" y="268412"/>
                  </a:lnTo>
                  <a:lnTo>
                    <a:pt x="1655340" y="262112"/>
                  </a:lnTo>
                  <a:lnTo>
                    <a:pt x="1664398" y="251596"/>
                  </a:lnTo>
                  <a:lnTo>
                    <a:pt x="1667421" y="236854"/>
                  </a:lnTo>
                  <a:lnTo>
                    <a:pt x="1666706" y="229044"/>
                  </a:lnTo>
                  <a:lnTo>
                    <a:pt x="1638671" y="191595"/>
                  </a:lnTo>
                  <a:lnTo>
                    <a:pt x="1592915" y="166149"/>
                  </a:lnTo>
                  <a:lnTo>
                    <a:pt x="1579505" y="158448"/>
                  </a:lnTo>
                  <a:lnTo>
                    <a:pt x="1550485" y="132810"/>
                  </a:lnTo>
                  <a:lnTo>
                    <a:pt x="1536255" y="92517"/>
                  </a:lnTo>
                  <a:lnTo>
                    <a:pt x="1535849" y="83185"/>
                  </a:lnTo>
                  <a:lnTo>
                    <a:pt x="1537472" y="66039"/>
                  </a:lnTo>
                  <a:lnTo>
                    <a:pt x="1562011" y="23749"/>
                  </a:lnTo>
                  <a:lnTo>
                    <a:pt x="1609695" y="1603"/>
                  </a:lnTo>
                  <a:lnTo>
                    <a:pt x="1629321" y="126"/>
                  </a:lnTo>
                  <a:close/>
                </a:path>
                <a:path w="3244215" h="319405">
                  <a:moveTo>
                    <a:pt x="1408341" y="126"/>
                  </a:moveTo>
                  <a:lnTo>
                    <a:pt x="1433320" y="1387"/>
                  </a:lnTo>
                  <a:lnTo>
                    <a:pt x="1454727" y="5159"/>
                  </a:lnTo>
                  <a:lnTo>
                    <a:pt x="1472563" y="11431"/>
                  </a:lnTo>
                  <a:lnTo>
                    <a:pt x="1486827" y="20192"/>
                  </a:lnTo>
                  <a:lnTo>
                    <a:pt x="1470190" y="67310"/>
                  </a:lnTo>
                  <a:lnTo>
                    <a:pt x="1455595" y="58308"/>
                  </a:lnTo>
                  <a:lnTo>
                    <a:pt x="1440583" y="51879"/>
                  </a:lnTo>
                  <a:lnTo>
                    <a:pt x="1425166" y="48021"/>
                  </a:lnTo>
                  <a:lnTo>
                    <a:pt x="1409357" y="46736"/>
                  </a:lnTo>
                  <a:lnTo>
                    <a:pt x="1400451" y="47357"/>
                  </a:lnTo>
                  <a:lnTo>
                    <a:pt x="1370251" y="75057"/>
                  </a:lnTo>
                  <a:lnTo>
                    <a:pt x="1369606" y="82676"/>
                  </a:lnTo>
                  <a:lnTo>
                    <a:pt x="1373273" y="96113"/>
                  </a:lnTo>
                  <a:lnTo>
                    <a:pt x="1384274" y="109775"/>
                  </a:lnTo>
                  <a:lnTo>
                    <a:pt x="1402610" y="123699"/>
                  </a:lnTo>
                  <a:lnTo>
                    <a:pt x="1428280" y="137922"/>
                  </a:lnTo>
                  <a:lnTo>
                    <a:pt x="1442712" y="145321"/>
                  </a:lnTo>
                  <a:lnTo>
                    <a:pt x="1454965" y="152447"/>
                  </a:lnTo>
                  <a:lnTo>
                    <a:pt x="1485064" y="179546"/>
                  </a:lnTo>
                  <a:lnTo>
                    <a:pt x="1500491" y="223081"/>
                  </a:lnTo>
                  <a:lnTo>
                    <a:pt x="1500924" y="233299"/>
                  </a:lnTo>
                  <a:lnTo>
                    <a:pt x="1499088" y="251229"/>
                  </a:lnTo>
                  <a:lnTo>
                    <a:pt x="1471460" y="295021"/>
                  </a:lnTo>
                  <a:lnTo>
                    <a:pt x="1436773" y="313134"/>
                  </a:lnTo>
                  <a:lnTo>
                    <a:pt x="1392085" y="319150"/>
                  </a:lnTo>
                  <a:lnTo>
                    <a:pt x="1371062" y="317767"/>
                  </a:lnTo>
                  <a:lnTo>
                    <a:pt x="1351064" y="313610"/>
                  </a:lnTo>
                  <a:lnTo>
                    <a:pt x="1332113" y="306667"/>
                  </a:lnTo>
                  <a:lnTo>
                    <a:pt x="1314234" y="296925"/>
                  </a:lnTo>
                  <a:lnTo>
                    <a:pt x="1334427" y="247776"/>
                  </a:lnTo>
                  <a:lnTo>
                    <a:pt x="1350568" y="257758"/>
                  </a:lnTo>
                  <a:lnTo>
                    <a:pt x="1366589" y="264858"/>
                  </a:lnTo>
                  <a:lnTo>
                    <a:pt x="1382468" y="269101"/>
                  </a:lnTo>
                  <a:lnTo>
                    <a:pt x="1398181" y="270510"/>
                  </a:lnTo>
                  <a:lnTo>
                    <a:pt x="1419276" y="268412"/>
                  </a:lnTo>
                  <a:lnTo>
                    <a:pt x="1434360" y="262112"/>
                  </a:lnTo>
                  <a:lnTo>
                    <a:pt x="1443418" y="251596"/>
                  </a:lnTo>
                  <a:lnTo>
                    <a:pt x="1446441" y="236854"/>
                  </a:lnTo>
                  <a:lnTo>
                    <a:pt x="1445726" y="229044"/>
                  </a:lnTo>
                  <a:lnTo>
                    <a:pt x="1417691" y="191595"/>
                  </a:lnTo>
                  <a:lnTo>
                    <a:pt x="1371935" y="166149"/>
                  </a:lnTo>
                  <a:lnTo>
                    <a:pt x="1358525" y="158448"/>
                  </a:lnTo>
                  <a:lnTo>
                    <a:pt x="1329505" y="132810"/>
                  </a:lnTo>
                  <a:lnTo>
                    <a:pt x="1315275" y="92517"/>
                  </a:lnTo>
                  <a:lnTo>
                    <a:pt x="1314869" y="83185"/>
                  </a:lnTo>
                  <a:lnTo>
                    <a:pt x="1316492" y="66039"/>
                  </a:lnTo>
                  <a:lnTo>
                    <a:pt x="1341031" y="23749"/>
                  </a:lnTo>
                  <a:lnTo>
                    <a:pt x="1388715" y="1603"/>
                  </a:lnTo>
                  <a:lnTo>
                    <a:pt x="1408341" y="126"/>
                  </a:lnTo>
                  <a:close/>
                </a:path>
                <a:path w="3244215" h="319405">
                  <a:moveTo>
                    <a:pt x="946442" y="126"/>
                  </a:moveTo>
                  <a:lnTo>
                    <a:pt x="971683" y="1484"/>
                  </a:lnTo>
                  <a:lnTo>
                    <a:pt x="994257" y="5556"/>
                  </a:lnTo>
                  <a:lnTo>
                    <a:pt x="1014164" y="12342"/>
                  </a:lnTo>
                  <a:lnTo>
                    <a:pt x="1031405" y="21843"/>
                  </a:lnTo>
                  <a:lnTo>
                    <a:pt x="1008799" y="67183"/>
                  </a:lnTo>
                  <a:lnTo>
                    <a:pt x="998252" y="59108"/>
                  </a:lnTo>
                  <a:lnTo>
                    <a:pt x="984907" y="53355"/>
                  </a:lnTo>
                  <a:lnTo>
                    <a:pt x="968776" y="49912"/>
                  </a:lnTo>
                  <a:lnTo>
                    <a:pt x="949871" y="48767"/>
                  </a:lnTo>
                  <a:lnTo>
                    <a:pt x="931487" y="50792"/>
                  </a:lnTo>
                  <a:lnTo>
                    <a:pt x="886625" y="81152"/>
                  </a:lnTo>
                  <a:lnTo>
                    <a:pt x="868162" y="117760"/>
                  </a:lnTo>
                  <a:lnTo>
                    <a:pt x="861987" y="162940"/>
                  </a:lnTo>
                  <a:lnTo>
                    <a:pt x="863415" y="186422"/>
                  </a:lnTo>
                  <a:lnTo>
                    <a:pt x="874845" y="225716"/>
                  </a:lnTo>
                  <a:lnTo>
                    <a:pt x="911517" y="263271"/>
                  </a:lnTo>
                  <a:lnTo>
                    <a:pt x="945807" y="270510"/>
                  </a:lnTo>
                  <a:lnTo>
                    <a:pt x="966430" y="268577"/>
                  </a:lnTo>
                  <a:lnTo>
                    <a:pt x="984684" y="262763"/>
                  </a:lnTo>
                  <a:lnTo>
                    <a:pt x="1000581" y="253043"/>
                  </a:lnTo>
                  <a:lnTo>
                    <a:pt x="1014133" y="239394"/>
                  </a:lnTo>
                  <a:lnTo>
                    <a:pt x="1039533" y="283590"/>
                  </a:lnTo>
                  <a:lnTo>
                    <a:pt x="1020838" y="299166"/>
                  </a:lnTo>
                  <a:lnTo>
                    <a:pt x="998273" y="310276"/>
                  </a:lnTo>
                  <a:lnTo>
                    <a:pt x="971828" y="316934"/>
                  </a:lnTo>
                  <a:lnTo>
                    <a:pt x="941489" y="319150"/>
                  </a:lnTo>
                  <a:lnTo>
                    <a:pt x="910915" y="316503"/>
                  </a:lnTo>
                  <a:lnTo>
                    <a:pt x="860675" y="295255"/>
                  </a:lnTo>
                  <a:lnTo>
                    <a:pt x="825363" y="253434"/>
                  </a:lnTo>
                  <a:lnTo>
                    <a:pt x="807456" y="195470"/>
                  </a:lnTo>
                  <a:lnTo>
                    <a:pt x="805218" y="160654"/>
                  </a:lnTo>
                  <a:lnTo>
                    <a:pt x="807694" y="127845"/>
                  </a:lnTo>
                  <a:lnTo>
                    <a:pt x="827506" y="70608"/>
                  </a:lnTo>
                  <a:lnTo>
                    <a:pt x="866110" y="26058"/>
                  </a:lnTo>
                  <a:lnTo>
                    <a:pt x="916886" y="3008"/>
                  </a:lnTo>
                  <a:lnTo>
                    <a:pt x="946442" y="126"/>
                  </a:lnTo>
                  <a:close/>
                </a:path>
                <a:path w="3244215" h="319405">
                  <a:moveTo>
                    <a:pt x="2341410" y="0"/>
                  </a:moveTo>
                  <a:lnTo>
                    <a:pt x="2400179" y="10302"/>
                  </a:lnTo>
                  <a:lnTo>
                    <a:pt x="2443137" y="41275"/>
                  </a:lnTo>
                  <a:lnTo>
                    <a:pt x="2469537" y="90804"/>
                  </a:lnTo>
                  <a:lnTo>
                    <a:pt x="2478316" y="157099"/>
                  </a:lnTo>
                  <a:lnTo>
                    <a:pt x="2476028" y="192434"/>
                  </a:lnTo>
                  <a:lnTo>
                    <a:pt x="2457688" y="251628"/>
                  </a:lnTo>
                  <a:lnTo>
                    <a:pt x="2421301" y="294558"/>
                  </a:lnTo>
                  <a:lnTo>
                    <a:pt x="2369104" y="316414"/>
                  </a:lnTo>
                  <a:lnTo>
                    <a:pt x="2337219" y="319150"/>
                  </a:lnTo>
                  <a:lnTo>
                    <a:pt x="2307977" y="316456"/>
                  </a:lnTo>
                  <a:lnTo>
                    <a:pt x="2260352" y="294826"/>
                  </a:lnTo>
                  <a:lnTo>
                    <a:pt x="2227467" y="252128"/>
                  </a:lnTo>
                  <a:lnTo>
                    <a:pt x="2210893" y="192744"/>
                  </a:lnTo>
                  <a:lnTo>
                    <a:pt x="2208822" y="157099"/>
                  </a:lnTo>
                  <a:lnTo>
                    <a:pt x="2211064" y="125406"/>
                  </a:lnTo>
                  <a:lnTo>
                    <a:pt x="2229074" y="69641"/>
                  </a:lnTo>
                  <a:lnTo>
                    <a:pt x="2264489" y="25610"/>
                  </a:lnTo>
                  <a:lnTo>
                    <a:pt x="2312737" y="2837"/>
                  </a:lnTo>
                  <a:lnTo>
                    <a:pt x="2341410" y="0"/>
                  </a:lnTo>
                  <a:close/>
                </a:path>
                <a:path w="3244215" h="319405">
                  <a:moveTo>
                    <a:pt x="634568" y="0"/>
                  </a:moveTo>
                  <a:lnTo>
                    <a:pt x="693270" y="10302"/>
                  </a:lnTo>
                  <a:lnTo>
                    <a:pt x="736257" y="41275"/>
                  </a:lnTo>
                  <a:lnTo>
                    <a:pt x="762657" y="90804"/>
                  </a:lnTo>
                  <a:lnTo>
                    <a:pt x="771436" y="157099"/>
                  </a:lnTo>
                  <a:lnTo>
                    <a:pt x="769147" y="192434"/>
                  </a:lnTo>
                  <a:lnTo>
                    <a:pt x="750797" y="251628"/>
                  </a:lnTo>
                  <a:lnTo>
                    <a:pt x="714405" y="294558"/>
                  </a:lnTo>
                  <a:lnTo>
                    <a:pt x="662232" y="316414"/>
                  </a:lnTo>
                  <a:lnTo>
                    <a:pt x="630364" y="319150"/>
                  </a:lnTo>
                  <a:lnTo>
                    <a:pt x="601105" y="316456"/>
                  </a:lnTo>
                  <a:lnTo>
                    <a:pt x="553456" y="294826"/>
                  </a:lnTo>
                  <a:lnTo>
                    <a:pt x="520554" y="252128"/>
                  </a:lnTo>
                  <a:lnTo>
                    <a:pt x="503975" y="192744"/>
                  </a:lnTo>
                  <a:lnTo>
                    <a:pt x="501903" y="157099"/>
                  </a:lnTo>
                  <a:lnTo>
                    <a:pt x="504161" y="125406"/>
                  </a:lnTo>
                  <a:lnTo>
                    <a:pt x="522215" y="69641"/>
                  </a:lnTo>
                  <a:lnTo>
                    <a:pt x="557590" y="25610"/>
                  </a:lnTo>
                  <a:lnTo>
                    <a:pt x="605872" y="2837"/>
                  </a:lnTo>
                  <a:lnTo>
                    <a:pt x="634568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054608" y="1823720"/>
            <a:ext cx="5663565" cy="4437380"/>
            <a:chOff x="1054608" y="1823720"/>
            <a:chExt cx="5663565" cy="4437380"/>
          </a:xfrm>
        </p:grpSpPr>
        <p:sp>
          <p:nvSpPr>
            <p:cNvPr id="22" name="object 22"/>
            <p:cNvSpPr/>
            <p:nvPr/>
          </p:nvSpPr>
          <p:spPr>
            <a:xfrm>
              <a:off x="1141476" y="1911096"/>
              <a:ext cx="5489448" cy="426262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54608" y="1823719"/>
              <a:ext cx="5663565" cy="4437380"/>
            </a:xfrm>
            <a:custGeom>
              <a:avLst/>
              <a:gdLst/>
              <a:ahLst/>
              <a:cxnLst/>
              <a:rect l="l" t="t" r="r" b="b"/>
              <a:pathLst>
                <a:path w="5663565" h="4437380">
                  <a:moveTo>
                    <a:pt x="5592445" y="71120"/>
                  </a:moveTo>
                  <a:lnTo>
                    <a:pt x="5574792" y="71120"/>
                  </a:lnTo>
                  <a:lnTo>
                    <a:pt x="5574792" y="88900"/>
                  </a:lnTo>
                  <a:lnTo>
                    <a:pt x="5574792" y="4348480"/>
                  </a:lnTo>
                  <a:lnTo>
                    <a:pt x="88392" y="4348480"/>
                  </a:lnTo>
                  <a:lnTo>
                    <a:pt x="88392" y="88900"/>
                  </a:lnTo>
                  <a:lnTo>
                    <a:pt x="5574792" y="88900"/>
                  </a:lnTo>
                  <a:lnTo>
                    <a:pt x="5574792" y="71120"/>
                  </a:lnTo>
                  <a:lnTo>
                    <a:pt x="70713" y="71120"/>
                  </a:lnTo>
                  <a:lnTo>
                    <a:pt x="70713" y="88900"/>
                  </a:lnTo>
                  <a:lnTo>
                    <a:pt x="70713" y="4348480"/>
                  </a:lnTo>
                  <a:lnTo>
                    <a:pt x="70713" y="4366260"/>
                  </a:lnTo>
                  <a:lnTo>
                    <a:pt x="5592445" y="4366260"/>
                  </a:lnTo>
                  <a:lnTo>
                    <a:pt x="5592445" y="4348480"/>
                  </a:lnTo>
                  <a:lnTo>
                    <a:pt x="5592445" y="88900"/>
                  </a:lnTo>
                  <a:lnTo>
                    <a:pt x="5592445" y="71120"/>
                  </a:lnTo>
                  <a:close/>
                </a:path>
                <a:path w="5663565" h="4437380">
                  <a:moveTo>
                    <a:pt x="5663184" y="53594"/>
                  </a:moveTo>
                  <a:lnTo>
                    <a:pt x="5610098" y="53594"/>
                  </a:lnTo>
                  <a:lnTo>
                    <a:pt x="5610098" y="4383837"/>
                  </a:lnTo>
                  <a:lnTo>
                    <a:pt x="5663184" y="4383837"/>
                  </a:lnTo>
                  <a:lnTo>
                    <a:pt x="5663184" y="53594"/>
                  </a:lnTo>
                  <a:close/>
                </a:path>
                <a:path w="5663565" h="4437380">
                  <a:moveTo>
                    <a:pt x="5663184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0" y="4384040"/>
                  </a:lnTo>
                  <a:lnTo>
                    <a:pt x="0" y="4437380"/>
                  </a:lnTo>
                  <a:lnTo>
                    <a:pt x="5663184" y="4437380"/>
                  </a:lnTo>
                  <a:lnTo>
                    <a:pt x="5663184" y="4384040"/>
                  </a:lnTo>
                  <a:lnTo>
                    <a:pt x="53035" y="4384040"/>
                  </a:lnTo>
                  <a:lnTo>
                    <a:pt x="53035" y="53340"/>
                  </a:lnTo>
                  <a:lnTo>
                    <a:pt x="5663184" y="53340"/>
                  </a:lnTo>
                  <a:lnTo>
                    <a:pt x="56631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9698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4282" y="285728"/>
            <a:ext cx="1143008" cy="100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35940" y="642918"/>
            <a:ext cx="5775325" cy="209095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105"/>
              </a:spcBef>
              <a:buClr>
                <a:srgbClr val="313131"/>
              </a:buClr>
              <a:buSzPct val="73076"/>
              <a:tabLst>
                <a:tab pos="287655" algn="l"/>
              </a:tabLst>
            </a:pPr>
            <a:r>
              <a:rPr lang="en-IN" dirty="0" smtClean="0"/>
              <a:t>                     Software Process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smtClean="0"/>
              <a:t>A </a:t>
            </a:r>
            <a:r>
              <a:rPr dirty="0"/>
              <a:t>series of steps </a:t>
            </a:r>
            <a:r>
              <a:rPr spc="-5" dirty="0"/>
              <a:t>taken to produce </a:t>
            </a:r>
            <a:r>
              <a:rPr spc="-270" dirty="0"/>
              <a:t>an  </a:t>
            </a:r>
            <a:r>
              <a:rPr spc="-5" dirty="0"/>
              <a:t>intended</a:t>
            </a:r>
            <a:r>
              <a:rPr spc="-35" dirty="0"/>
              <a:t> </a:t>
            </a:r>
            <a:r>
              <a:rPr dirty="0"/>
              <a:t>output</a:t>
            </a:r>
          </a:p>
          <a:p>
            <a:pPr marL="287020" indent="-274955">
              <a:lnSpc>
                <a:spcPct val="100000"/>
              </a:lnSpc>
              <a:spcBef>
                <a:spcPts val="595"/>
              </a:spcBef>
              <a:buClr>
                <a:srgbClr val="313131"/>
              </a:buClr>
              <a:buSzPct val="73076"/>
              <a:tabLst>
                <a:tab pos="287655" algn="l"/>
              </a:tabLst>
            </a:pPr>
            <a:r>
              <a:rPr lang="en-IN" dirty="0" smtClean="0"/>
              <a:t>   </a:t>
            </a:r>
            <a:r>
              <a:rPr smtClean="0"/>
              <a:t>Steps</a:t>
            </a:r>
            <a:r>
              <a:rPr spc="-30" smtClean="0"/>
              <a:t> </a:t>
            </a:r>
            <a:r>
              <a:rPr spc="-5" smtClean="0"/>
              <a:t>involves</a:t>
            </a:r>
            <a:r>
              <a:rPr lang="en-IN" spc="-5" dirty="0" smtClean="0"/>
              <a:t> are:-</a:t>
            </a:r>
            <a:endParaRPr spc="-5" dirty="0"/>
          </a:p>
        </p:txBody>
      </p:sp>
      <p:sp>
        <p:nvSpPr>
          <p:cNvPr id="13" name="object 13"/>
          <p:cNvSpPr txBox="1"/>
          <p:nvPr/>
        </p:nvSpPr>
        <p:spPr>
          <a:xfrm>
            <a:off x="535940" y="2901162"/>
            <a:ext cx="3893184" cy="256667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534035" indent="-229235">
              <a:lnSpc>
                <a:spcPct val="100000"/>
              </a:lnSpc>
              <a:spcBef>
                <a:spcPts val="590"/>
              </a:spcBef>
              <a:buClr>
                <a:srgbClr val="4E8542"/>
              </a:buClr>
              <a:buSzPct val="78260"/>
              <a:buFont typeface="Arial"/>
              <a:buChar char=""/>
              <a:tabLst>
                <a:tab pos="534670" algn="l"/>
              </a:tabLst>
            </a:pPr>
            <a:r>
              <a:rPr sz="2300" dirty="0">
                <a:solidFill>
                  <a:srgbClr val="6C6C6C"/>
                </a:solidFill>
                <a:latin typeface="Trebuchet MS"/>
                <a:cs typeface="Trebuchet MS"/>
              </a:rPr>
              <a:t>Activities</a:t>
            </a:r>
            <a:endParaRPr sz="2300">
              <a:latin typeface="Trebuchet MS"/>
              <a:cs typeface="Trebuchet MS"/>
            </a:endParaRPr>
          </a:p>
          <a:p>
            <a:pPr marL="534035" indent="-229235">
              <a:lnSpc>
                <a:spcPct val="100000"/>
              </a:lnSpc>
              <a:spcBef>
                <a:spcPts val="490"/>
              </a:spcBef>
              <a:buClr>
                <a:srgbClr val="4E8542"/>
              </a:buClr>
              <a:buSzPct val="78260"/>
              <a:buFont typeface="Arial"/>
              <a:buChar char=""/>
              <a:tabLst>
                <a:tab pos="534670" algn="l"/>
              </a:tabLst>
            </a:pPr>
            <a:r>
              <a:rPr sz="2300" spc="-5" dirty="0">
                <a:solidFill>
                  <a:srgbClr val="6C6C6C"/>
                </a:solidFill>
                <a:latin typeface="Trebuchet MS"/>
                <a:cs typeface="Trebuchet MS"/>
              </a:rPr>
              <a:t>Constraints</a:t>
            </a:r>
            <a:endParaRPr sz="2300">
              <a:latin typeface="Trebuchet MS"/>
              <a:cs typeface="Trebuchet MS"/>
            </a:endParaRPr>
          </a:p>
          <a:p>
            <a:pPr marL="534035" indent="-229235">
              <a:lnSpc>
                <a:spcPct val="100000"/>
              </a:lnSpc>
              <a:spcBef>
                <a:spcPts val="505"/>
              </a:spcBef>
              <a:buClr>
                <a:srgbClr val="4E8542"/>
              </a:buClr>
              <a:buSzPct val="78260"/>
              <a:buFont typeface="Arial"/>
              <a:buChar char=""/>
              <a:tabLst>
                <a:tab pos="534670" algn="l"/>
              </a:tabLst>
            </a:pPr>
            <a:r>
              <a:rPr sz="2300" spc="-10" dirty="0">
                <a:solidFill>
                  <a:srgbClr val="6C6C6C"/>
                </a:solidFill>
                <a:latin typeface="Trebuchet MS"/>
                <a:cs typeface="Trebuchet MS"/>
              </a:rPr>
              <a:t>Resources</a:t>
            </a:r>
            <a:endParaRPr sz="2300">
              <a:latin typeface="Trebuchet MS"/>
              <a:cs typeface="Trebuchet MS"/>
            </a:endParaRPr>
          </a:p>
          <a:p>
            <a:pPr marL="287020" indent="-274955">
              <a:lnSpc>
                <a:spcPct val="100000"/>
              </a:lnSpc>
              <a:spcBef>
                <a:spcPts val="590"/>
              </a:spcBef>
              <a:buClr>
                <a:srgbClr val="313131"/>
              </a:buClr>
              <a:buSzPct val="73076"/>
              <a:tabLst>
                <a:tab pos="287655" algn="l"/>
              </a:tabLst>
            </a:pPr>
            <a:r>
              <a:rPr lang="en-IN" sz="2600" spc="-20" dirty="0" smtClean="0">
                <a:latin typeface="Trebuchet MS"/>
                <a:cs typeface="Trebuchet MS"/>
              </a:rPr>
              <a:t>  </a:t>
            </a:r>
            <a:r>
              <a:rPr sz="2600" spc="-20" smtClean="0">
                <a:latin typeface="Trebuchet MS"/>
                <a:cs typeface="Trebuchet MS"/>
              </a:rPr>
              <a:t>Process</a:t>
            </a:r>
            <a:r>
              <a:rPr sz="2600" spc="-40" smtClean="0">
                <a:latin typeface="Trebuchet MS"/>
                <a:cs typeface="Trebuchet MS"/>
              </a:rPr>
              <a:t> </a:t>
            </a:r>
            <a:r>
              <a:rPr sz="2600" spc="-65" smtClean="0">
                <a:latin typeface="Trebuchet MS"/>
                <a:cs typeface="Trebuchet MS"/>
              </a:rPr>
              <a:t>involves</a:t>
            </a:r>
            <a:r>
              <a:rPr lang="en-IN" sz="2600" spc="-65" dirty="0" smtClean="0">
                <a:latin typeface="Trebuchet MS"/>
                <a:cs typeface="Trebuchet MS"/>
              </a:rPr>
              <a:t> are:-</a:t>
            </a:r>
            <a:endParaRPr sz="2600">
              <a:latin typeface="Trebuchet MS"/>
              <a:cs typeface="Trebuchet MS"/>
            </a:endParaRPr>
          </a:p>
          <a:p>
            <a:pPr marL="534035" lvl="1" indent="-229235">
              <a:lnSpc>
                <a:spcPct val="100000"/>
              </a:lnSpc>
              <a:spcBef>
                <a:spcPts val="520"/>
              </a:spcBef>
              <a:buClr>
                <a:srgbClr val="4E8542"/>
              </a:buClr>
              <a:buSzPct val="78260"/>
              <a:buFont typeface="Arial"/>
              <a:buChar char=""/>
              <a:tabLst>
                <a:tab pos="534670" algn="l"/>
              </a:tabLst>
            </a:pPr>
            <a:r>
              <a:rPr sz="2300" spc="-60" dirty="0">
                <a:solidFill>
                  <a:srgbClr val="6C6C6C"/>
                </a:solidFill>
                <a:latin typeface="Trebuchet MS"/>
                <a:cs typeface="Trebuchet MS"/>
              </a:rPr>
              <a:t>Tools</a:t>
            </a:r>
            <a:endParaRPr sz="2300">
              <a:latin typeface="Trebuchet MS"/>
              <a:cs typeface="Trebuchet MS"/>
            </a:endParaRPr>
          </a:p>
          <a:p>
            <a:pPr marL="534035" lvl="1" indent="-229235">
              <a:lnSpc>
                <a:spcPct val="100000"/>
              </a:lnSpc>
              <a:spcBef>
                <a:spcPts val="490"/>
              </a:spcBef>
              <a:buClr>
                <a:srgbClr val="4E8542"/>
              </a:buClr>
              <a:buSzPct val="78260"/>
              <a:buFont typeface="Arial"/>
              <a:buChar char=""/>
              <a:tabLst>
                <a:tab pos="534670" algn="l"/>
              </a:tabLst>
            </a:pPr>
            <a:r>
              <a:rPr lang="en-IN" sz="2300" spc="-5" dirty="0" smtClean="0">
                <a:solidFill>
                  <a:srgbClr val="6C6C6C"/>
                </a:solidFill>
                <a:latin typeface="Trebuchet MS"/>
                <a:cs typeface="Trebuchet MS"/>
              </a:rPr>
              <a:t>T</a:t>
            </a:r>
            <a:r>
              <a:rPr sz="2300" spc="-5" smtClean="0">
                <a:solidFill>
                  <a:srgbClr val="6C6C6C"/>
                </a:solidFill>
                <a:latin typeface="Trebuchet MS"/>
                <a:cs typeface="Trebuchet MS"/>
              </a:rPr>
              <a:t>echniques</a:t>
            </a:r>
            <a:endParaRPr sz="2300">
              <a:latin typeface="Trebuchet MS"/>
              <a:cs typeface="Trebuchet MS"/>
            </a:endParaRPr>
          </a:p>
        </p:txBody>
      </p:sp>
      <p:pic>
        <p:nvPicPr>
          <p:cNvPr id="3074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500198" cy="1214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57290" y="999236"/>
            <a:ext cx="6166481" cy="359410"/>
            <a:chOff x="503212" y="999236"/>
            <a:chExt cx="7020559" cy="359410"/>
          </a:xfrm>
        </p:grpSpPr>
        <p:sp>
          <p:nvSpPr>
            <p:cNvPr id="3" name="object 3"/>
            <p:cNvSpPr/>
            <p:nvPr/>
          </p:nvSpPr>
          <p:spPr>
            <a:xfrm>
              <a:off x="504101" y="1000125"/>
              <a:ext cx="7018235" cy="3575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3791" y="1107186"/>
              <a:ext cx="4865370" cy="127635"/>
            </a:xfrm>
            <a:custGeom>
              <a:avLst/>
              <a:gdLst/>
              <a:ahLst/>
              <a:cxnLst/>
              <a:rect l="l" t="t" r="r" b="b"/>
              <a:pathLst>
                <a:path w="4865370" h="127634">
                  <a:moveTo>
                    <a:pt x="4823841" y="0"/>
                  </a:moveTo>
                  <a:lnTo>
                    <a:pt x="4782312" y="127635"/>
                  </a:lnTo>
                  <a:lnTo>
                    <a:pt x="4865370" y="127635"/>
                  </a:lnTo>
                  <a:lnTo>
                    <a:pt x="4823841" y="0"/>
                  </a:lnTo>
                  <a:close/>
                </a:path>
                <a:path w="4865370" h="127634">
                  <a:moveTo>
                    <a:pt x="1803273" y="0"/>
                  </a:moveTo>
                  <a:lnTo>
                    <a:pt x="1761744" y="127635"/>
                  </a:lnTo>
                  <a:lnTo>
                    <a:pt x="1844802" y="127635"/>
                  </a:lnTo>
                  <a:lnTo>
                    <a:pt x="1803273" y="0"/>
                  </a:lnTo>
                  <a:close/>
                </a:path>
                <a:path w="4865370" h="127634">
                  <a:moveTo>
                    <a:pt x="923925" y="0"/>
                  </a:moveTo>
                  <a:lnTo>
                    <a:pt x="882396" y="127635"/>
                  </a:lnTo>
                  <a:lnTo>
                    <a:pt x="965454" y="127635"/>
                  </a:lnTo>
                  <a:lnTo>
                    <a:pt x="923925" y="0"/>
                  </a:lnTo>
                  <a:close/>
                </a:path>
                <a:path w="4865370" h="127634">
                  <a:moveTo>
                    <a:pt x="41516" y="0"/>
                  </a:moveTo>
                  <a:lnTo>
                    <a:pt x="0" y="127635"/>
                  </a:lnTo>
                  <a:lnTo>
                    <a:pt x="83032" y="127635"/>
                  </a:lnTo>
                  <a:lnTo>
                    <a:pt x="41516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780149" y="1057402"/>
              <a:ext cx="132842" cy="2407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67885" y="1057402"/>
              <a:ext cx="106933" cy="115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05065" y="1057402"/>
              <a:ext cx="132943" cy="2407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87747" y="1057275"/>
              <a:ext cx="101853" cy="10058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26073" y="1053719"/>
              <a:ext cx="176402" cy="2503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40201" y="1053719"/>
              <a:ext cx="176402" cy="2503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4101" y="1000125"/>
              <a:ext cx="7018655" cy="357505"/>
            </a:xfrm>
            <a:custGeom>
              <a:avLst/>
              <a:gdLst/>
              <a:ahLst/>
              <a:cxnLst/>
              <a:rect l="l" t="t" r="r" b="b"/>
              <a:pathLst>
                <a:path w="7018655" h="357505">
                  <a:moveTo>
                    <a:pt x="6800811" y="6096"/>
                  </a:moveTo>
                  <a:lnTo>
                    <a:pt x="6862152" y="6096"/>
                  </a:lnTo>
                  <a:lnTo>
                    <a:pt x="6862152" y="297179"/>
                  </a:lnTo>
                  <a:lnTo>
                    <a:pt x="7018235" y="297179"/>
                  </a:lnTo>
                  <a:lnTo>
                    <a:pt x="7018235" y="351663"/>
                  </a:lnTo>
                  <a:lnTo>
                    <a:pt x="6800811" y="351663"/>
                  </a:lnTo>
                  <a:lnTo>
                    <a:pt x="6800811" y="6096"/>
                  </a:lnTo>
                  <a:close/>
                </a:path>
                <a:path w="7018655" h="357505">
                  <a:moveTo>
                    <a:pt x="6526491" y="6096"/>
                  </a:moveTo>
                  <a:lnTo>
                    <a:pt x="6746963" y="6096"/>
                  </a:lnTo>
                  <a:lnTo>
                    <a:pt x="6746963" y="60578"/>
                  </a:lnTo>
                  <a:lnTo>
                    <a:pt x="6587832" y="60578"/>
                  </a:lnTo>
                  <a:lnTo>
                    <a:pt x="6587832" y="141477"/>
                  </a:lnTo>
                  <a:lnTo>
                    <a:pt x="6702005" y="141477"/>
                  </a:lnTo>
                  <a:lnTo>
                    <a:pt x="6702005" y="193675"/>
                  </a:lnTo>
                  <a:lnTo>
                    <a:pt x="6587832" y="193675"/>
                  </a:lnTo>
                  <a:lnTo>
                    <a:pt x="6587832" y="297179"/>
                  </a:lnTo>
                  <a:lnTo>
                    <a:pt x="6744423" y="297179"/>
                  </a:lnTo>
                  <a:lnTo>
                    <a:pt x="6744423" y="351663"/>
                  </a:lnTo>
                  <a:lnTo>
                    <a:pt x="6526491" y="351663"/>
                  </a:lnTo>
                  <a:lnTo>
                    <a:pt x="6526491" y="6096"/>
                  </a:lnTo>
                  <a:close/>
                </a:path>
                <a:path w="7018655" h="357505">
                  <a:moveTo>
                    <a:pt x="5554941" y="6096"/>
                  </a:moveTo>
                  <a:lnTo>
                    <a:pt x="5587453" y="6096"/>
                  </a:lnTo>
                  <a:lnTo>
                    <a:pt x="5662256" y="238887"/>
                  </a:lnTo>
                  <a:lnTo>
                    <a:pt x="5735408" y="6096"/>
                  </a:lnTo>
                  <a:lnTo>
                    <a:pt x="5767666" y="6096"/>
                  </a:lnTo>
                  <a:lnTo>
                    <a:pt x="5838278" y="351916"/>
                  </a:lnTo>
                  <a:lnTo>
                    <a:pt x="5778842" y="351916"/>
                  </a:lnTo>
                  <a:lnTo>
                    <a:pt x="5742901" y="165480"/>
                  </a:lnTo>
                  <a:lnTo>
                    <a:pt x="5673432" y="356362"/>
                  </a:lnTo>
                  <a:lnTo>
                    <a:pt x="5651461" y="356362"/>
                  </a:lnTo>
                  <a:lnTo>
                    <a:pt x="5581865" y="165480"/>
                  </a:lnTo>
                  <a:lnTo>
                    <a:pt x="5544527" y="351916"/>
                  </a:lnTo>
                  <a:lnTo>
                    <a:pt x="5485345" y="351916"/>
                  </a:lnTo>
                  <a:lnTo>
                    <a:pt x="5554941" y="6096"/>
                  </a:lnTo>
                  <a:close/>
                </a:path>
                <a:path w="7018655" h="357505">
                  <a:moveTo>
                    <a:pt x="5122887" y="6096"/>
                  </a:moveTo>
                  <a:lnTo>
                    <a:pt x="5184228" y="6096"/>
                  </a:lnTo>
                  <a:lnTo>
                    <a:pt x="5184228" y="297179"/>
                  </a:lnTo>
                  <a:lnTo>
                    <a:pt x="5340311" y="297179"/>
                  </a:lnTo>
                  <a:lnTo>
                    <a:pt x="5340311" y="351663"/>
                  </a:lnTo>
                  <a:lnTo>
                    <a:pt x="5122887" y="351663"/>
                  </a:lnTo>
                  <a:lnTo>
                    <a:pt x="5122887" y="6096"/>
                  </a:lnTo>
                  <a:close/>
                </a:path>
                <a:path w="7018655" h="357505">
                  <a:moveTo>
                    <a:pt x="4387938" y="6096"/>
                  </a:moveTo>
                  <a:lnTo>
                    <a:pt x="4449279" y="6096"/>
                  </a:lnTo>
                  <a:lnTo>
                    <a:pt x="4449279" y="351663"/>
                  </a:lnTo>
                  <a:lnTo>
                    <a:pt x="4387938" y="351663"/>
                  </a:lnTo>
                  <a:lnTo>
                    <a:pt x="4387938" y="6096"/>
                  </a:lnTo>
                  <a:close/>
                </a:path>
                <a:path w="7018655" h="357505">
                  <a:moveTo>
                    <a:pt x="3429723" y="6096"/>
                  </a:moveTo>
                  <a:lnTo>
                    <a:pt x="3657307" y="6096"/>
                  </a:lnTo>
                  <a:lnTo>
                    <a:pt x="3657307" y="60578"/>
                  </a:lnTo>
                  <a:lnTo>
                    <a:pt x="3491064" y="60578"/>
                  </a:lnTo>
                  <a:lnTo>
                    <a:pt x="3491064" y="141477"/>
                  </a:lnTo>
                  <a:lnTo>
                    <a:pt x="3612476" y="141477"/>
                  </a:lnTo>
                  <a:lnTo>
                    <a:pt x="3612476" y="193675"/>
                  </a:lnTo>
                  <a:lnTo>
                    <a:pt x="3491064" y="193675"/>
                  </a:lnTo>
                  <a:lnTo>
                    <a:pt x="3491064" y="351663"/>
                  </a:lnTo>
                  <a:lnTo>
                    <a:pt x="3429723" y="351663"/>
                  </a:lnTo>
                  <a:lnTo>
                    <a:pt x="3429723" y="6096"/>
                  </a:lnTo>
                  <a:close/>
                </a:path>
                <a:path w="7018655" h="357505">
                  <a:moveTo>
                    <a:pt x="2426931" y="6096"/>
                  </a:moveTo>
                  <a:lnTo>
                    <a:pt x="2647403" y="6096"/>
                  </a:lnTo>
                  <a:lnTo>
                    <a:pt x="2647403" y="60578"/>
                  </a:lnTo>
                  <a:lnTo>
                    <a:pt x="2488272" y="60578"/>
                  </a:lnTo>
                  <a:lnTo>
                    <a:pt x="2488272" y="141477"/>
                  </a:lnTo>
                  <a:lnTo>
                    <a:pt x="2602445" y="141477"/>
                  </a:lnTo>
                  <a:lnTo>
                    <a:pt x="2602445" y="193675"/>
                  </a:lnTo>
                  <a:lnTo>
                    <a:pt x="2488272" y="193675"/>
                  </a:lnTo>
                  <a:lnTo>
                    <a:pt x="2488272" y="297179"/>
                  </a:lnTo>
                  <a:lnTo>
                    <a:pt x="2644863" y="297179"/>
                  </a:lnTo>
                  <a:lnTo>
                    <a:pt x="2644863" y="351663"/>
                  </a:lnTo>
                  <a:lnTo>
                    <a:pt x="2426931" y="351663"/>
                  </a:lnTo>
                  <a:lnTo>
                    <a:pt x="2426931" y="6096"/>
                  </a:lnTo>
                  <a:close/>
                </a:path>
                <a:path w="7018655" h="357505">
                  <a:moveTo>
                    <a:pt x="1515325" y="6096"/>
                  </a:moveTo>
                  <a:lnTo>
                    <a:pt x="1801456" y="6096"/>
                  </a:lnTo>
                  <a:lnTo>
                    <a:pt x="1801456" y="60578"/>
                  </a:lnTo>
                  <a:lnTo>
                    <a:pt x="1686648" y="60578"/>
                  </a:lnTo>
                  <a:lnTo>
                    <a:pt x="1686648" y="351663"/>
                  </a:lnTo>
                  <a:lnTo>
                    <a:pt x="1625307" y="351663"/>
                  </a:lnTo>
                  <a:lnTo>
                    <a:pt x="1625307" y="60578"/>
                  </a:lnTo>
                  <a:lnTo>
                    <a:pt x="1515325" y="60578"/>
                  </a:lnTo>
                  <a:lnTo>
                    <a:pt x="1515325" y="6096"/>
                  </a:lnTo>
                  <a:close/>
                </a:path>
                <a:path w="7018655" h="357505">
                  <a:moveTo>
                    <a:pt x="1222971" y="6096"/>
                  </a:moveTo>
                  <a:lnTo>
                    <a:pt x="1252435" y="6096"/>
                  </a:lnTo>
                  <a:lnTo>
                    <a:pt x="1415630" y="214629"/>
                  </a:lnTo>
                  <a:lnTo>
                    <a:pt x="1415630" y="6096"/>
                  </a:lnTo>
                  <a:lnTo>
                    <a:pt x="1474558" y="6096"/>
                  </a:lnTo>
                  <a:lnTo>
                    <a:pt x="1474558" y="356362"/>
                  </a:lnTo>
                  <a:lnTo>
                    <a:pt x="1449666" y="356362"/>
                  </a:lnTo>
                  <a:lnTo>
                    <a:pt x="1281899" y="137667"/>
                  </a:lnTo>
                  <a:lnTo>
                    <a:pt x="1281899" y="351916"/>
                  </a:lnTo>
                  <a:lnTo>
                    <a:pt x="1222971" y="351916"/>
                  </a:lnTo>
                  <a:lnTo>
                    <a:pt x="1222971" y="6096"/>
                  </a:lnTo>
                  <a:close/>
                </a:path>
                <a:path w="7018655" h="357505">
                  <a:moveTo>
                    <a:pt x="617220" y="6096"/>
                  </a:moveTo>
                  <a:lnTo>
                    <a:pt x="684682" y="6096"/>
                  </a:lnTo>
                  <a:lnTo>
                    <a:pt x="764654" y="239649"/>
                  </a:lnTo>
                  <a:lnTo>
                    <a:pt x="849083" y="6096"/>
                  </a:lnTo>
                  <a:lnTo>
                    <a:pt x="915123" y="6096"/>
                  </a:lnTo>
                  <a:lnTo>
                    <a:pt x="780249" y="356362"/>
                  </a:lnTo>
                  <a:lnTo>
                    <a:pt x="746493" y="356362"/>
                  </a:lnTo>
                  <a:lnTo>
                    <a:pt x="617220" y="6096"/>
                  </a:lnTo>
                  <a:close/>
                </a:path>
                <a:path w="7018655" h="357505">
                  <a:moveTo>
                    <a:pt x="6307797" y="3683"/>
                  </a:moveTo>
                  <a:lnTo>
                    <a:pt x="6375425" y="14747"/>
                  </a:lnTo>
                  <a:lnTo>
                    <a:pt x="6427431" y="48005"/>
                  </a:lnTo>
                  <a:lnTo>
                    <a:pt x="6460690" y="99441"/>
                  </a:lnTo>
                  <a:lnTo>
                    <a:pt x="6471754" y="165353"/>
                  </a:lnTo>
                  <a:lnTo>
                    <a:pt x="6466769" y="222281"/>
                  </a:lnTo>
                  <a:lnTo>
                    <a:pt x="6451811" y="268859"/>
                  </a:lnTo>
                  <a:lnTo>
                    <a:pt x="6426876" y="305085"/>
                  </a:lnTo>
                  <a:lnTo>
                    <a:pt x="6391961" y="330962"/>
                  </a:lnTo>
                  <a:lnTo>
                    <a:pt x="6347062" y="346487"/>
                  </a:lnTo>
                  <a:lnTo>
                    <a:pt x="6292176" y="351663"/>
                  </a:lnTo>
                  <a:lnTo>
                    <a:pt x="6215595" y="351663"/>
                  </a:lnTo>
                  <a:lnTo>
                    <a:pt x="6215595" y="6350"/>
                  </a:lnTo>
                  <a:lnTo>
                    <a:pt x="6248861" y="5183"/>
                  </a:lnTo>
                  <a:lnTo>
                    <a:pt x="6275317" y="4349"/>
                  </a:lnTo>
                  <a:lnTo>
                    <a:pt x="6294962" y="3849"/>
                  </a:lnTo>
                  <a:lnTo>
                    <a:pt x="6307797" y="3683"/>
                  </a:lnTo>
                  <a:close/>
                </a:path>
                <a:path w="7018655" h="357505">
                  <a:moveTo>
                    <a:pt x="4174959" y="3683"/>
                  </a:moveTo>
                  <a:lnTo>
                    <a:pt x="4213157" y="5254"/>
                  </a:lnTo>
                  <a:lnTo>
                    <a:pt x="4273025" y="17827"/>
                  </a:lnTo>
                  <a:lnTo>
                    <a:pt x="4311296" y="43164"/>
                  </a:lnTo>
                  <a:lnTo>
                    <a:pt x="4330207" y="82407"/>
                  </a:lnTo>
                  <a:lnTo>
                    <a:pt x="4332566" y="107314"/>
                  </a:lnTo>
                  <a:lnTo>
                    <a:pt x="4326959" y="150108"/>
                  </a:lnTo>
                  <a:lnTo>
                    <a:pt x="4310141" y="183393"/>
                  </a:lnTo>
                  <a:lnTo>
                    <a:pt x="4282119" y="207167"/>
                  </a:lnTo>
                  <a:lnTo>
                    <a:pt x="4242898" y="221432"/>
                  </a:lnTo>
                  <a:lnTo>
                    <a:pt x="4192485" y="226187"/>
                  </a:lnTo>
                  <a:lnTo>
                    <a:pt x="4186818" y="226089"/>
                  </a:lnTo>
                  <a:lnTo>
                    <a:pt x="4180293" y="225790"/>
                  </a:lnTo>
                  <a:lnTo>
                    <a:pt x="4172912" y="225276"/>
                  </a:lnTo>
                  <a:lnTo>
                    <a:pt x="4164672" y="224536"/>
                  </a:lnTo>
                  <a:lnTo>
                    <a:pt x="4164672" y="351663"/>
                  </a:lnTo>
                  <a:lnTo>
                    <a:pt x="4103331" y="351663"/>
                  </a:lnTo>
                  <a:lnTo>
                    <a:pt x="4103331" y="6350"/>
                  </a:lnTo>
                  <a:lnTo>
                    <a:pt x="4130811" y="5183"/>
                  </a:lnTo>
                  <a:lnTo>
                    <a:pt x="4151909" y="4349"/>
                  </a:lnTo>
                  <a:lnTo>
                    <a:pt x="4166625" y="3849"/>
                  </a:lnTo>
                  <a:lnTo>
                    <a:pt x="4174959" y="3683"/>
                  </a:lnTo>
                  <a:close/>
                </a:path>
                <a:path w="7018655" h="357505">
                  <a:moveTo>
                    <a:pt x="432765" y="3683"/>
                  </a:moveTo>
                  <a:lnTo>
                    <a:pt x="500430" y="14747"/>
                  </a:lnTo>
                  <a:lnTo>
                    <a:pt x="552475" y="48005"/>
                  </a:lnTo>
                  <a:lnTo>
                    <a:pt x="585650" y="99441"/>
                  </a:lnTo>
                  <a:lnTo>
                    <a:pt x="596709" y="165353"/>
                  </a:lnTo>
                  <a:lnTo>
                    <a:pt x="591722" y="222281"/>
                  </a:lnTo>
                  <a:lnTo>
                    <a:pt x="576762" y="268859"/>
                  </a:lnTo>
                  <a:lnTo>
                    <a:pt x="551829" y="305085"/>
                  </a:lnTo>
                  <a:lnTo>
                    <a:pt x="516923" y="330962"/>
                  </a:lnTo>
                  <a:lnTo>
                    <a:pt x="472045" y="346487"/>
                  </a:lnTo>
                  <a:lnTo>
                    <a:pt x="417195" y="351663"/>
                  </a:lnTo>
                  <a:lnTo>
                    <a:pt x="340525" y="351663"/>
                  </a:lnTo>
                  <a:lnTo>
                    <a:pt x="340525" y="6350"/>
                  </a:lnTo>
                  <a:lnTo>
                    <a:pt x="373800" y="5183"/>
                  </a:lnTo>
                  <a:lnTo>
                    <a:pt x="400265" y="4349"/>
                  </a:lnTo>
                  <a:lnTo>
                    <a:pt x="419920" y="3849"/>
                  </a:lnTo>
                  <a:lnTo>
                    <a:pt x="432765" y="3683"/>
                  </a:lnTo>
                  <a:close/>
                </a:path>
                <a:path w="7018655" h="357505">
                  <a:moveTo>
                    <a:pt x="4920068" y="1397"/>
                  </a:moveTo>
                  <a:lnTo>
                    <a:pt x="4946992" y="1397"/>
                  </a:lnTo>
                  <a:lnTo>
                    <a:pt x="5085930" y="351663"/>
                  </a:lnTo>
                  <a:lnTo>
                    <a:pt x="5018239" y="351663"/>
                  </a:lnTo>
                  <a:lnTo>
                    <a:pt x="4992966" y="281559"/>
                  </a:lnTo>
                  <a:lnTo>
                    <a:pt x="4874602" y="281559"/>
                  </a:lnTo>
                  <a:lnTo>
                    <a:pt x="4850472" y="351663"/>
                  </a:lnTo>
                  <a:lnTo>
                    <a:pt x="4786464" y="351663"/>
                  </a:lnTo>
                  <a:lnTo>
                    <a:pt x="4782273" y="351663"/>
                  </a:lnTo>
                  <a:lnTo>
                    <a:pt x="4715725" y="351663"/>
                  </a:lnTo>
                  <a:lnTo>
                    <a:pt x="4623523" y="208914"/>
                  </a:lnTo>
                  <a:lnTo>
                    <a:pt x="4615860" y="208746"/>
                  </a:lnTo>
                  <a:lnTo>
                    <a:pt x="4606791" y="208422"/>
                  </a:lnTo>
                  <a:lnTo>
                    <a:pt x="4596341" y="207932"/>
                  </a:lnTo>
                  <a:lnTo>
                    <a:pt x="4584534" y="207263"/>
                  </a:lnTo>
                  <a:lnTo>
                    <a:pt x="4584534" y="351663"/>
                  </a:lnTo>
                  <a:lnTo>
                    <a:pt x="4520907" y="351663"/>
                  </a:lnTo>
                  <a:lnTo>
                    <a:pt x="4520907" y="6096"/>
                  </a:lnTo>
                  <a:lnTo>
                    <a:pt x="4525317" y="5978"/>
                  </a:lnTo>
                  <a:lnTo>
                    <a:pt x="4533417" y="5635"/>
                  </a:lnTo>
                  <a:lnTo>
                    <a:pt x="4545232" y="5078"/>
                  </a:lnTo>
                  <a:lnTo>
                    <a:pt x="4560785" y="4317"/>
                  </a:lnTo>
                  <a:lnTo>
                    <a:pt x="4577268" y="3557"/>
                  </a:lnTo>
                  <a:lnTo>
                    <a:pt x="4592059" y="3000"/>
                  </a:lnTo>
                  <a:lnTo>
                    <a:pt x="4605184" y="2657"/>
                  </a:lnTo>
                  <a:lnTo>
                    <a:pt x="4616665" y="2539"/>
                  </a:lnTo>
                  <a:lnTo>
                    <a:pt x="4674246" y="8899"/>
                  </a:lnTo>
                  <a:lnTo>
                    <a:pt x="4715360" y="27987"/>
                  </a:lnTo>
                  <a:lnTo>
                    <a:pt x="4740020" y="59815"/>
                  </a:lnTo>
                  <a:lnTo>
                    <a:pt x="4748237" y="104394"/>
                  </a:lnTo>
                  <a:lnTo>
                    <a:pt x="4747096" y="119395"/>
                  </a:lnTo>
                  <a:lnTo>
                    <a:pt x="4730076" y="160400"/>
                  </a:lnTo>
                  <a:lnTo>
                    <a:pt x="4697572" y="189868"/>
                  </a:lnTo>
                  <a:lnTo>
                    <a:pt x="4684356" y="195961"/>
                  </a:lnTo>
                  <a:lnTo>
                    <a:pt x="4783924" y="347725"/>
                  </a:lnTo>
                  <a:lnTo>
                    <a:pt x="4920068" y="1397"/>
                  </a:lnTo>
                  <a:close/>
                </a:path>
                <a:path w="7018655" h="357505">
                  <a:moveTo>
                    <a:pt x="1899500" y="1397"/>
                  </a:moveTo>
                  <a:lnTo>
                    <a:pt x="1926424" y="1397"/>
                  </a:lnTo>
                  <a:lnTo>
                    <a:pt x="2065362" y="351663"/>
                  </a:lnTo>
                  <a:lnTo>
                    <a:pt x="1997671" y="351663"/>
                  </a:lnTo>
                  <a:lnTo>
                    <a:pt x="1972398" y="281559"/>
                  </a:lnTo>
                  <a:lnTo>
                    <a:pt x="1854034" y="281559"/>
                  </a:lnTo>
                  <a:lnTo>
                    <a:pt x="1829904" y="351663"/>
                  </a:lnTo>
                  <a:lnTo>
                    <a:pt x="1761705" y="351663"/>
                  </a:lnTo>
                  <a:lnTo>
                    <a:pt x="1899500" y="1397"/>
                  </a:lnTo>
                  <a:close/>
                </a:path>
                <a:path w="7018655" h="357505">
                  <a:moveTo>
                    <a:pt x="1020152" y="1397"/>
                  </a:moveTo>
                  <a:lnTo>
                    <a:pt x="1047076" y="1397"/>
                  </a:lnTo>
                  <a:lnTo>
                    <a:pt x="1186014" y="351663"/>
                  </a:lnTo>
                  <a:lnTo>
                    <a:pt x="1118323" y="351663"/>
                  </a:lnTo>
                  <a:lnTo>
                    <a:pt x="1093050" y="281559"/>
                  </a:lnTo>
                  <a:lnTo>
                    <a:pt x="974686" y="281559"/>
                  </a:lnTo>
                  <a:lnTo>
                    <a:pt x="950556" y="351663"/>
                  </a:lnTo>
                  <a:lnTo>
                    <a:pt x="882357" y="351663"/>
                  </a:lnTo>
                  <a:lnTo>
                    <a:pt x="1020152" y="1397"/>
                  </a:lnTo>
                  <a:close/>
                </a:path>
                <a:path w="7018655" h="357505">
                  <a:moveTo>
                    <a:pt x="137756" y="1397"/>
                  </a:moveTo>
                  <a:lnTo>
                    <a:pt x="164655" y="1397"/>
                  </a:lnTo>
                  <a:lnTo>
                    <a:pt x="303593" y="351663"/>
                  </a:lnTo>
                  <a:lnTo>
                    <a:pt x="235889" y="351663"/>
                  </a:lnTo>
                  <a:lnTo>
                    <a:pt x="210654" y="281559"/>
                  </a:lnTo>
                  <a:lnTo>
                    <a:pt x="92227" y="281559"/>
                  </a:lnTo>
                  <a:lnTo>
                    <a:pt x="68173" y="351663"/>
                  </a:lnTo>
                  <a:lnTo>
                    <a:pt x="0" y="351663"/>
                  </a:lnTo>
                  <a:lnTo>
                    <a:pt x="137756" y="1397"/>
                  </a:lnTo>
                  <a:close/>
                </a:path>
                <a:path w="7018655" h="357505">
                  <a:moveTo>
                    <a:pt x="3945343" y="126"/>
                  </a:moveTo>
                  <a:lnTo>
                    <a:pt x="3973275" y="1531"/>
                  </a:lnTo>
                  <a:lnTo>
                    <a:pt x="3997255" y="5746"/>
                  </a:lnTo>
                  <a:lnTo>
                    <a:pt x="4017281" y="12771"/>
                  </a:lnTo>
                  <a:lnTo>
                    <a:pt x="4033354" y="22605"/>
                  </a:lnTo>
                  <a:lnTo>
                    <a:pt x="4014685" y="75437"/>
                  </a:lnTo>
                  <a:lnTo>
                    <a:pt x="3998279" y="65343"/>
                  </a:lnTo>
                  <a:lnTo>
                    <a:pt x="3981443" y="58118"/>
                  </a:lnTo>
                  <a:lnTo>
                    <a:pt x="3964179" y="53774"/>
                  </a:lnTo>
                  <a:lnTo>
                    <a:pt x="3946486" y="52324"/>
                  </a:lnTo>
                  <a:lnTo>
                    <a:pt x="3936489" y="53016"/>
                  </a:lnTo>
                  <a:lnTo>
                    <a:pt x="3904846" y="76390"/>
                  </a:lnTo>
                  <a:lnTo>
                    <a:pt x="3901909" y="92710"/>
                  </a:lnTo>
                  <a:lnTo>
                    <a:pt x="3906027" y="107711"/>
                  </a:lnTo>
                  <a:lnTo>
                    <a:pt x="3918372" y="122999"/>
                  </a:lnTo>
                  <a:lnTo>
                    <a:pt x="3938932" y="138572"/>
                  </a:lnTo>
                  <a:lnTo>
                    <a:pt x="3967695" y="154432"/>
                  </a:lnTo>
                  <a:lnTo>
                    <a:pt x="3983836" y="162742"/>
                  </a:lnTo>
                  <a:lnTo>
                    <a:pt x="3997572" y="170719"/>
                  </a:lnTo>
                  <a:lnTo>
                    <a:pt x="4031275" y="201168"/>
                  </a:lnTo>
                  <a:lnTo>
                    <a:pt x="4047102" y="239061"/>
                  </a:lnTo>
                  <a:lnTo>
                    <a:pt x="4049102" y="261365"/>
                  </a:lnTo>
                  <a:lnTo>
                    <a:pt x="4047031" y="281394"/>
                  </a:lnTo>
                  <a:lnTo>
                    <a:pt x="4030457" y="315926"/>
                  </a:lnTo>
                  <a:lnTo>
                    <a:pt x="3997977" y="342288"/>
                  </a:lnTo>
                  <a:lnTo>
                    <a:pt x="3953590" y="355814"/>
                  </a:lnTo>
                  <a:lnTo>
                    <a:pt x="3927182" y="357504"/>
                  </a:lnTo>
                  <a:lnTo>
                    <a:pt x="3903584" y="355955"/>
                  </a:lnTo>
                  <a:lnTo>
                    <a:pt x="3881177" y="351297"/>
                  </a:lnTo>
                  <a:lnTo>
                    <a:pt x="3859960" y="343521"/>
                  </a:lnTo>
                  <a:lnTo>
                    <a:pt x="3839933" y="332613"/>
                  </a:lnTo>
                  <a:lnTo>
                    <a:pt x="3862539" y="277622"/>
                  </a:lnTo>
                  <a:lnTo>
                    <a:pt x="3880641" y="288770"/>
                  </a:lnTo>
                  <a:lnTo>
                    <a:pt x="3898576" y="296703"/>
                  </a:lnTo>
                  <a:lnTo>
                    <a:pt x="3916368" y="301446"/>
                  </a:lnTo>
                  <a:lnTo>
                    <a:pt x="3934040" y="303022"/>
                  </a:lnTo>
                  <a:lnTo>
                    <a:pt x="3957637" y="300664"/>
                  </a:lnTo>
                  <a:lnTo>
                    <a:pt x="3974506" y="293592"/>
                  </a:lnTo>
                  <a:lnTo>
                    <a:pt x="3984636" y="281805"/>
                  </a:lnTo>
                  <a:lnTo>
                    <a:pt x="3988015" y="265302"/>
                  </a:lnTo>
                  <a:lnTo>
                    <a:pt x="3987228" y="256561"/>
                  </a:lnTo>
                  <a:lnTo>
                    <a:pt x="3967243" y="223333"/>
                  </a:lnTo>
                  <a:lnTo>
                    <a:pt x="3922737" y="195579"/>
                  </a:lnTo>
                  <a:lnTo>
                    <a:pt x="3904525" y="186102"/>
                  </a:lnTo>
                  <a:lnTo>
                    <a:pt x="3889527" y="177482"/>
                  </a:lnTo>
                  <a:lnTo>
                    <a:pt x="3857047" y="148764"/>
                  </a:lnTo>
                  <a:lnTo>
                    <a:pt x="3841043" y="103616"/>
                  </a:lnTo>
                  <a:lnTo>
                    <a:pt x="3840568" y="93090"/>
                  </a:lnTo>
                  <a:lnTo>
                    <a:pt x="3842402" y="73923"/>
                  </a:lnTo>
                  <a:lnTo>
                    <a:pt x="3869905" y="26542"/>
                  </a:lnTo>
                  <a:lnTo>
                    <a:pt x="3903481" y="6762"/>
                  </a:lnTo>
                  <a:lnTo>
                    <a:pt x="3923359" y="1789"/>
                  </a:lnTo>
                  <a:lnTo>
                    <a:pt x="3945343" y="126"/>
                  </a:lnTo>
                  <a:close/>
                </a:path>
                <a:path w="7018655" h="357505">
                  <a:moveTo>
                    <a:pt x="2790151" y="126"/>
                  </a:moveTo>
                  <a:lnTo>
                    <a:pt x="2818083" y="1531"/>
                  </a:lnTo>
                  <a:lnTo>
                    <a:pt x="2842063" y="5746"/>
                  </a:lnTo>
                  <a:lnTo>
                    <a:pt x="2862089" y="12771"/>
                  </a:lnTo>
                  <a:lnTo>
                    <a:pt x="2878162" y="22605"/>
                  </a:lnTo>
                  <a:lnTo>
                    <a:pt x="2859493" y="75437"/>
                  </a:lnTo>
                  <a:lnTo>
                    <a:pt x="2843087" y="65343"/>
                  </a:lnTo>
                  <a:lnTo>
                    <a:pt x="2826251" y="58118"/>
                  </a:lnTo>
                  <a:lnTo>
                    <a:pt x="2808987" y="53774"/>
                  </a:lnTo>
                  <a:lnTo>
                    <a:pt x="2791294" y="52324"/>
                  </a:lnTo>
                  <a:lnTo>
                    <a:pt x="2781297" y="53016"/>
                  </a:lnTo>
                  <a:lnTo>
                    <a:pt x="2749654" y="76390"/>
                  </a:lnTo>
                  <a:lnTo>
                    <a:pt x="2746717" y="92710"/>
                  </a:lnTo>
                  <a:lnTo>
                    <a:pt x="2750835" y="107711"/>
                  </a:lnTo>
                  <a:lnTo>
                    <a:pt x="2763180" y="122999"/>
                  </a:lnTo>
                  <a:lnTo>
                    <a:pt x="2783740" y="138572"/>
                  </a:lnTo>
                  <a:lnTo>
                    <a:pt x="2812503" y="154432"/>
                  </a:lnTo>
                  <a:lnTo>
                    <a:pt x="2828644" y="162742"/>
                  </a:lnTo>
                  <a:lnTo>
                    <a:pt x="2842380" y="170719"/>
                  </a:lnTo>
                  <a:lnTo>
                    <a:pt x="2876083" y="201168"/>
                  </a:lnTo>
                  <a:lnTo>
                    <a:pt x="2891910" y="239061"/>
                  </a:lnTo>
                  <a:lnTo>
                    <a:pt x="2893910" y="261365"/>
                  </a:lnTo>
                  <a:lnTo>
                    <a:pt x="2891839" y="281394"/>
                  </a:lnTo>
                  <a:lnTo>
                    <a:pt x="2875265" y="315926"/>
                  </a:lnTo>
                  <a:lnTo>
                    <a:pt x="2842785" y="342288"/>
                  </a:lnTo>
                  <a:lnTo>
                    <a:pt x="2798398" y="355814"/>
                  </a:lnTo>
                  <a:lnTo>
                    <a:pt x="2771990" y="357504"/>
                  </a:lnTo>
                  <a:lnTo>
                    <a:pt x="2748392" y="355955"/>
                  </a:lnTo>
                  <a:lnTo>
                    <a:pt x="2725985" y="351297"/>
                  </a:lnTo>
                  <a:lnTo>
                    <a:pt x="2704768" y="343521"/>
                  </a:lnTo>
                  <a:lnTo>
                    <a:pt x="2684741" y="332613"/>
                  </a:lnTo>
                  <a:lnTo>
                    <a:pt x="2707347" y="277622"/>
                  </a:lnTo>
                  <a:lnTo>
                    <a:pt x="2725449" y="288770"/>
                  </a:lnTo>
                  <a:lnTo>
                    <a:pt x="2743384" y="296703"/>
                  </a:lnTo>
                  <a:lnTo>
                    <a:pt x="2761176" y="301446"/>
                  </a:lnTo>
                  <a:lnTo>
                    <a:pt x="2778848" y="303022"/>
                  </a:lnTo>
                  <a:lnTo>
                    <a:pt x="2802445" y="300664"/>
                  </a:lnTo>
                  <a:lnTo>
                    <a:pt x="2819314" y="293592"/>
                  </a:lnTo>
                  <a:lnTo>
                    <a:pt x="2829444" y="281805"/>
                  </a:lnTo>
                  <a:lnTo>
                    <a:pt x="2832823" y="265302"/>
                  </a:lnTo>
                  <a:lnTo>
                    <a:pt x="2832036" y="256561"/>
                  </a:lnTo>
                  <a:lnTo>
                    <a:pt x="2812051" y="223333"/>
                  </a:lnTo>
                  <a:lnTo>
                    <a:pt x="2767545" y="195579"/>
                  </a:lnTo>
                  <a:lnTo>
                    <a:pt x="2749333" y="186102"/>
                  </a:lnTo>
                  <a:lnTo>
                    <a:pt x="2734335" y="177482"/>
                  </a:lnTo>
                  <a:lnTo>
                    <a:pt x="2701855" y="148764"/>
                  </a:lnTo>
                  <a:lnTo>
                    <a:pt x="2685851" y="103616"/>
                  </a:lnTo>
                  <a:lnTo>
                    <a:pt x="2685376" y="93090"/>
                  </a:lnTo>
                  <a:lnTo>
                    <a:pt x="2687210" y="73923"/>
                  </a:lnTo>
                  <a:lnTo>
                    <a:pt x="2714713" y="26542"/>
                  </a:lnTo>
                  <a:lnTo>
                    <a:pt x="2748289" y="6762"/>
                  </a:lnTo>
                  <a:lnTo>
                    <a:pt x="2768167" y="1789"/>
                  </a:lnTo>
                  <a:lnTo>
                    <a:pt x="2790151" y="126"/>
                  </a:lnTo>
                  <a:close/>
                </a:path>
                <a:path w="7018655" h="357505">
                  <a:moveTo>
                    <a:pt x="2260815" y="126"/>
                  </a:moveTo>
                  <a:lnTo>
                    <a:pt x="2288150" y="2266"/>
                  </a:lnTo>
                  <a:lnTo>
                    <a:pt x="2313378" y="8667"/>
                  </a:lnTo>
                  <a:lnTo>
                    <a:pt x="2336486" y="19307"/>
                  </a:lnTo>
                  <a:lnTo>
                    <a:pt x="2357462" y="34162"/>
                  </a:lnTo>
                  <a:lnTo>
                    <a:pt x="2331808" y="83438"/>
                  </a:lnTo>
                  <a:lnTo>
                    <a:pt x="2325641" y="78603"/>
                  </a:lnTo>
                  <a:lnTo>
                    <a:pt x="2317997" y="73802"/>
                  </a:lnTo>
                  <a:lnTo>
                    <a:pt x="2277230" y="57118"/>
                  </a:lnTo>
                  <a:lnTo>
                    <a:pt x="2259418" y="54737"/>
                  </a:lnTo>
                  <a:lnTo>
                    <a:pt x="2235247" y="56884"/>
                  </a:lnTo>
                  <a:lnTo>
                    <a:pt x="2195000" y="74132"/>
                  </a:lnTo>
                  <a:lnTo>
                    <a:pt x="2165992" y="107997"/>
                  </a:lnTo>
                  <a:lnTo>
                    <a:pt x="2151272" y="154289"/>
                  </a:lnTo>
                  <a:lnTo>
                    <a:pt x="2149436" y="181863"/>
                  </a:lnTo>
                  <a:lnTo>
                    <a:pt x="2151246" y="208029"/>
                  </a:lnTo>
                  <a:lnTo>
                    <a:pt x="2165724" y="252122"/>
                  </a:lnTo>
                  <a:lnTo>
                    <a:pt x="2194105" y="284483"/>
                  </a:lnTo>
                  <a:lnTo>
                    <a:pt x="2233435" y="300970"/>
                  </a:lnTo>
                  <a:lnTo>
                    <a:pt x="2257005" y="303022"/>
                  </a:lnTo>
                  <a:lnTo>
                    <a:pt x="2272672" y="301902"/>
                  </a:lnTo>
                  <a:lnTo>
                    <a:pt x="2310980" y="285114"/>
                  </a:lnTo>
                  <a:lnTo>
                    <a:pt x="2310980" y="217170"/>
                  </a:lnTo>
                  <a:lnTo>
                    <a:pt x="2263101" y="217170"/>
                  </a:lnTo>
                  <a:lnTo>
                    <a:pt x="2263101" y="164846"/>
                  </a:lnTo>
                  <a:lnTo>
                    <a:pt x="2372321" y="164846"/>
                  </a:lnTo>
                  <a:lnTo>
                    <a:pt x="2372321" y="319532"/>
                  </a:lnTo>
                  <a:lnTo>
                    <a:pt x="2332388" y="341999"/>
                  </a:lnTo>
                  <a:lnTo>
                    <a:pt x="2281421" y="355012"/>
                  </a:lnTo>
                  <a:lnTo>
                    <a:pt x="2247099" y="357504"/>
                  </a:lnTo>
                  <a:lnTo>
                    <a:pt x="2211879" y="354476"/>
                  </a:lnTo>
                  <a:lnTo>
                    <a:pt x="2152963" y="330180"/>
                  </a:lnTo>
                  <a:lnTo>
                    <a:pt x="2110241" y="282529"/>
                  </a:lnTo>
                  <a:lnTo>
                    <a:pt x="2088524" y="218191"/>
                  </a:lnTo>
                  <a:lnTo>
                    <a:pt x="2085809" y="180212"/>
                  </a:lnTo>
                  <a:lnTo>
                    <a:pt x="2088764" y="142087"/>
                  </a:lnTo>
                  <a:lnTo>
                    <a:pt x="2112438" y="77075"/>
                  </a:lnTo>
                  <a:lnTo>
                    <a:pt x="2158946" y="28309"/>
                  </a:lnTo>
                  <a:lnTo>
                    <a:pt x="2222763" y="3266"/>
                  </a:lnTo>
                  <a:lnTo>
                    <a:pt x="2260815" y="126"/>
                  </a:lnTo>
                  <a:close/>
                </a:path>
                <a:path w="7018655" h="357505">
                  <a:moveTo>
                    <a:pt x="6007823" y="0"/>
                  </a:moveTo>
                  <a:lnTo>
                    <a:pt x="6073546" y="11541"/>
                  </a:lnTo>
                  <a:lnTo>
                    <a:pt x="6121742" y="46227"/>
                  </a:lnTo>
                  <a:lnTo>
                    <a:pt x="6151286" y="101726"/>
                  </a:lnTo>
                  <a:lnTo>
                    <a:pt x="6161112" y="175895"/>
                  </a:lnTo>
                  <a:lnTo>
                    <a:pt x="6158541" y="215542"/>
                  </a:lnTo>
                  <a:lnTo>
                    <a:pt x="6137967" y="281836"/>
                  </a:lnTo>
                  <a:lnTo>
                    <a:pt x="6097225" y="329965"/>
                  </a:lnTo>
                  <a:lnTo>
                    <a:pt x="6038794" y="354453"/>
                  </a:lnTo>
                  <a:lnTo>
                    <a:pt x="6003124" y="357504"/>
                  </a:lnTo>
                  <a:lnTo>
                    <a:pt x="5970309" y="354478"/>
                  </a:lnTo>
                  <a:lnTo>
                    <a:pt x="5916917" y="330233"/>
                  </a:lnTo>
                  <a:lnTo>
                    <a:pt x="5880075" y="282461"/>
                  </a:lnTo>
                  <a:lnTo>
                    <a:pt x="5861545" y="215925"/>
                  </a:lnTo>
                  <a:lnTo>
                    <a:pt x="5859233" y="175895"/>
                  </a:lnTo>
                  <a:lnTo>
                    <a:pt x="5861758" y="140440"/>
                  </a:lnTo>
                  <a:lnTo>
                    <a:pt x="5881951" y="78007"/>
                  </a:lnTo>
                  <a:lnTo>
                    <a:pt x="5921580" y="28717"/>
                  </a:lnTo>
                  <a:lnTo>
                    <a:pt x="5975647" y="3190"/>
                  </a:lnTo>
                  <a:lnTo>
                    <a:pt x="6007823" y="0"/>
                  </a:lnTo>
                  <a:close/>
                </a:path>
                <a:path w="7018655" h="357505">
                  <a:moveTo>
                    <a:pt x="3221951" y="0"/>
                  </a:moveTo>
                  <a:lnTo>
                    <a:pt x="3287674" y="11541"/>
                  </a:lnTo>
                  <a:lnTo>
                    <a:pt x="3335870" y="46227"/>
                  </a:lnTo>
                  <a:lnTo>
                    <a:pt x="3365414" y="101726"/>
                  </a:lnTo>
                  <a:lnTo>
                    <a:pt x="3375240" y="175895"/>
                  </a:lnTo>
                  <a:lnTo>
                    <a:pt x="3372669" y="215542"/>
                  </a:lnTo>
                  <a:lnTo>
                    <a:pt x="3352095" y="281836"/>
                  </a:lnTo>
                  <a:lnTo>
                    <a:pt x="3311353" y="329965"/>
                  </a:lnTo>
                  <a:lnTo>
                    <a:pt x="3252922" y="354453"/>
                  </a:lnTo>
                  <a:lnTo>
                    <a:pt x="3217252" y="357504"/>
                  </a:lnTo>
                  <a:lnTo>
                    <a:pt x="3184437" y="354478"/>
                  </a:lnTo>
                  <a:lnTo>
                    <a:pt x="3131045" y="330233"/>
                  </a:lnTo>
                  <a:lnTo>
                    <a:pt x="3094203" y="282461"/>
                  </a:lnTo>
                  <a:lnTo>
                    <a:pt x="3075673" y="215925"/>
                  </a:lnTo>
                  <a:lnTo>
                    <a:pt x="3073361" y="175895"/>
                  </a:lnTo>
                  <a:lnTo>
                    <a:pt x="3075886" y="140440"/>
                  </a:lnTo>
                  <a:lnTo>
                    <a:pt x="3096079" y="78007"/>
                  </a:lnTo>
                  <a:lnTo>
                    <a:pt x="3135708" y="28717"/>
                  </a:lnTo>
                  <a:lnTo>
                    <a:pt x="3189775" y="3190"/>
                  </a:lnTo>
                  <a:lnTo>
                    <a:pt x="3221951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35940" y="1632331"/>
            <a:ext cx="6866255" cy="1783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1322705" indent="-274955">
              <a:lnSpc>
                <a:spcPct val="100000"/>
              </a:lnSpc>
              <a:spcBef>
                <a:spcPts val="105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5" dirty="0">
                <a:latin typeface="+mj-lt"/>
                <a:cs typeface="Trebuchet MS"/>
              </a:rPr>
              <a:t>High amount </a:t>
            </a:r>
            <a:r>
              <a:rPr sz="2000" dirty="0">
                <a:latin typeface="+mj-lt"/>
                <a:cs typeface="Trebuchet MS"/>
              </a:rPr>
              <a:t>of risk </a:t>
            </a:r>
            <a:r>
              <a:rPr sz="2000" spc="-5" dirty="0">
                <a:latin typeface="+mj-lt"/>
                <a:cs typeface="Trebuchet MS"/>
              </a:rPr>
              <a:t>analysis </a:t>
            </a:r>
            <a:r>
              <a:rPr sz="2000" spc="-90" dirty="0">
                <a:latin typeface="+mj-lt"/>
                <a:cs typeface="Trebuchet MS"/>
              </a:rPr>
              <a:t>hence,  </a:t>
            </a:r>
            <a:r>
              <a:rPr sz="2000" spc="-5" dirty="0">
                <a:latin typeface="+mj-lt"/>
                <a:cs typeface="Trebuchet MS"/>
              </a:rPr>
              <a:t>avoidance of Risk is</a:t>
            </a:r>
            <a:r>
              <a:rPr sz="2000" spc="-15" dirty="0">
                <a:latin typeface="+mj-lt"/>
                <a:cs typeface="Trebuchet MS"/>
              </a:rPr>
              <a:t> </a:t>
            </a:r>
            <a:r>
              <a:rPr sz="2000" spc="-5" dirty="0">
                <a:latin typeface="+mj-lt"/>
                <a:cs typeface="Trebuchet MS"/>
              </a:rPr>
              <a:t>enhanced.</a:t>
            </a:r>
            <a:endParaRPr sz="2000">
              <a:latin typeface="+mj-lt"/>
              <a:cs typeface="Trebuchet MS"/>
            </a:endParaRPr>
          </a:p>
          <a:p>
            <a:pPr marL="287020" indent="-274955">
              <a:lnSpc>
                <a:spcPct val="100000"/>
              </a:lnSpc>
              <a:spcBef>
                <a:spcPts val="595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5" dirty="0">
                <a:latin typeface="+mj-lt"/>
                <a:cs typeface="Trebuchet MS"/>
              </a:rPr>
              <a:t>Good for </a:t>
            </a:r>
            <a:r>
              <a:rPr sz="2000" dirty="0">
                <a:latin typeface="+mj-lt"/>
                <a:cs typeface="Trebuchet MS"/>
              </a:rPr>
              <a:t>large </a:t>
            </a:r>
            <a:r>
              <a:rPr sz="2000" spc="-5" dirty="0">
                <a:latin typeface="+mj-lt"/>
                <a:cs typeface="Trebuchet MS"/>
              </a:rPr>
              <a:t>and mission-critical </a:t>
            </a:r>
            <a:r>
              <a:rPr sz="2000" spc="-50" dirty="0">
                <a:latin typeface="+mj-lt"/>
                <a:cs typeface="Trebuchet MS"/>
              </a:rPr>
              <a:t>projects.</a:t>
            </a:r>
            <a:endParaRPr sz="2000">
              <a:latin typeface="+mj-lt"/>
              <a:cs typeface="Trebuchet MS"/>
            </a:endParaRPr>
          </a:p>
          <a:p>
            <a:pPr marL="287020" indent="-274955">
              <a:lnSpc>
                <a:spcPct val="100000"/>
              </a:lnSpc>
              <a:spcBef>
                <a:spcPts val="605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dirty="0">
                <a:latin typeface="+mj-lt"/>
                <a:cs typeface="Trebuchet MS"/>
              </a:rPr>
              <a:t>Strong </a:t>
            </a:r>
            <a:r>
              <a:rPr sz="2000" spc="-5" dirty="0">
                <a:latin typeface="+mj-lt"/>
                <a:cs typeface="Trebuchet MS"/>
              </a:rPr>
              <a:t>approval </a:t>
            </a:r>
            <a:r>
              <a:rPr sz="2000" dirty="0">
                <a:latin typeface="+mj-lt"/>
                <a:cs typeface="Trebuchet MS"/>
              </a:rPr>
              <a:t>and </a:t>
            </a:r>
            <a:r>
              <a:rPr sz="2000" spc="-5" dirty="0">
                <a:latin typeface="+mj-lt"/>
                <a:cs typeface="Trebuchet MS"/>
              </a:rPr>
              <a:t>documentation</a:t>
            </a:r>
            <a:r>
              <a:rPr sz="2000" spc="-60" dirty="0">
                <a:latin typeface="+mj-lt"/>
                <a:cs typeface="Trebuchet MS"/>
              </a:rPr>
              <a:t> </a:t>
            </a:r>
            <a:r>
              <a:rPr sz="2000" spc="-50" dirty="0">
                <a:latin typeface="+mj-lt"/>
                <a:cs typeface="Trebuchet MS"/>
              </a:rPr>
              <a:t>control.</a:t>
            </a:r>
            <a:endParaRPr sz="2000">
              <a:latin typeface="+mj-lt"/>
              <a:cs typeface="Trebuchet MS"/>
            </a:endParaRPr>
          </a:p>
          <a:p>
            <a:pPr marL="287020" marR="260985" indent="-274955">
              <a:lnSpc>
                <a:spcPct val="100000"/>
              </a:lnSpc>
              <a:spcBef>
                <a:spcPts val="600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dirty="0">
                <a:latin typeface="+mj-lt"/>
                <a:cs typeface="Trebuchet MS"/>
              </a:rPr>
              <a:t>Additional </a:t>
            </a:r>
            <a:r>
              <a:rPr sz="2000" spc="-5" dirty="0">
                <a:latin typeface="+mj-lt"/>
                <a:cs typeface="Trebuchet MS"/>
              </a:rPr>
              <a:t>Functionality can be added at </a:t>
            </a:r>
            <a:r>
              <a:rPr sz="2000" spc="-515" dirty="0">
                <a:latin typeface="+mj-lt"/>
                <a:cs typeface="Trebuchet MS"/>
              </a:rPr>
              <a:t>a  </a:t>
            </a:r>
            <a:r>
              <a:rPr sz="2000" dirty="0">
                <a:latin typeface="+mj-lt"/>
                <a:cs typeface="Trebuchet MS"/>
              </a:rPr>
              <a:t>later</a:t>
            </a:r>
            <a:r>
              <a:rPr sz="2000" spc="-30" dirty="0">
                <a:latin typeface="+mj-lt"/>
                <a:cs typeface="Trebuchet MS"/>
              </a:rPr>
              <a:t> </a:t>
            </a:r>
            <a:r>
              <a:rPr sz="2000" spc="-5">
                <a:latin typeface="+mj-lt"/>
                <a:cs typeface="Trebuchet MS"/>
              </a:rPr>
              <a:t>date</a:t>
            </a:r>
            <a:r>
              <a:rPr sz="2000" spc="-5" smtClean="0">
                <a:latin typeface="+mj-lt"/>
                <a:cs typeface="Trebuchet MS"/>
              </a:rPr>
              <a:t>.</a:t>
            </a:r>
            <a:endParaRPr sz="2000">
              <a:latin typeface="+mj-lt"/>
              <a:cs typeface="Trebuchet MS"/>
            </a:endParaRPr>
          </a:p>
        </p:txBody>
      </p:sp>
      <p:pic>
        <p:nvPicPr>
          <p:cNvPr id="30722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14290"/>
            <a:ext cx="1357290" cy="100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00165" y="1049147"/>
            <a:ext cx="5678089" cy="321310"/>
            <a:chOff x="533615" y="1049147"/>
            <a:chExt cx="6644640" cy="321310"/>
          </a:xfrm>
        </p:grpSpPr>
        <p:sp>
          <p:nvSpPr>
            <p:cNvPr id="3" name="object 3"/>
            <p:cNvSpPr/>
            <p:nvPr/>
          </p:nvSpPr>
          <p:spPr>
            <a:xfrm>
              <a:off x="534504" y="1050036"/>
              <a:ext cx="6642265" cy="3191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20647" y="1145540"/>
              <a:ext cx="4130040" cy="114300"/>
            </a:xfrm>
            <a:custGeom>
              <a:avLst/>
              <a:gdLst/>
              <a:ahLst/>
              <a:cxnLst/>
              <a:rect l="l" t="t" r="r" b="b"/>
              <a:pathLst>
                <a:path w="4130040" h="114300">
                  <a:moveTo>
                    <a:pt x="4092397" y="0"/>
                  </a:moveTo>
                  <a:lnTo>
                    <a:pt x="4055313" y="114046"/>
                  </a:lnTo>
                  <a:lnTo>
                    <a:pt x="4129481" y="114046"/>
                  </a:lnTo>
                  <a:lnTo>
                    <a:pt x="4092397" y="0"/>
                  </a:lnTo>
                  <a:close/>
                </a:path>
                <a:path w="4130040" h="114300">
                  <a:moveTo>
                    <a:pt x="1606753" y="0"/>
                  </a:moveTo>
                  <a:lnTo>
                    <a:pt x="1569669" y="114046"/>
                  </a:lnTo>
                  <a:lnTo>
                    <a:pt x="1643837" y="114046"/>
                  </a:lnTo>
                  <a:lnTo>
                    <a:pt x="1606753" y="0"/>
                  </a:lnTo>
                  <a:close/>
                </a:path>
                <a:path w="4130040" h="114300">
                  <a:moveTo>
                    <a:pt x="823417" y="0"/>
                  </a:moveTo>
                  <a:lnTo>
                    <a:pt x="786333" y="114046"/>
                  </a:lnTo>
                  <a:lnTo>
                    <a:pt x="860501" y="114046"/>
                  </a:lnTo>
                  <a:lnTo>
                    <a:pt x="823417" y="0"/>
                  </a:lnTo>
                  <a:close/>
                </a:path>
                <a:path w="4130040" h="114300">
                  <a:moveTo>
                    <a:pt x="37058" y="0"/>
                  </a:moveTo>
                  <a:lnTo>
                    <a:pt x="0" y="114046"/>
                  </a:lnTo>
                  <a:lnTo>
                    <a:pt x="74117" y="114046"/>
                  </a:lnTo>
                  <a:lnTo>
                    <a:pt x="37058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13702" y="1101090"/>
              <a:ext cx="118872" cy="21513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25466" y="1101090"/>
              <a:ext cx="95631" cy="1031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79930" y="1101090"/>
              <a:ext cx="118871" cy="21513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8378" y="1101090"/>
              <a:ext cx="118859" cy="21513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00878" y="1100963"/>
              <a:ext cx="91186" cy="899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97727" y="1097788"/>
              <a:ext cx="157607" cy="22364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05986" y="1097788"/>
              <a:ext cx="157606" cy="22364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4504" y="1050036"/>
              <a:ext cx="6642734" cy="319405"/>
            </a:xfrm>
            <a:custGeom>
              <a:avLst/>
              <a:gdLst/>
              <a:ahLst/>
              <a:cxnLst/>
              <a:rect l="l" t="t" r="r" b="b"/>
              <a:pathLst>
                <a:path w="6642734" h="319405">
                  <a:moveTo>
                    <a:pt x="6448082" y="5461"/>
                  </a:moveTo>
                  <a:lnTo>
                    <a:pt x="6502819" y="5461"/>
                  </a:lnTo>
                  <a:lnTo>
                    <a:pt x="6502819" y="265302"/>
                  </a:lnTo>
                  <a:lnTo>
                    <a:pt x="6642265" y="265302"/>
                  </a:lnTo>
                  <a:lnTo>
                    <a:pt x="6642265" y="313943"/>
                  </a:lnTo>
                  <a:lnTo>
                    <a:pt x="6448082" y="313943"/>
                  </a:lnTo>
                  <a:lnTo>
                    <a:pt x="6448082" y="5461"/>
                  </a:lnTo>
                  <a:close/>
                </a:path>
                <a:path w="6642734" h="319405">
                  <a:moveTo>
                    <a:pt x="6202718" y="5461"/>
                  </a:moveTo>
                  <a:lnTo>
                    <a:pt x="6399568" y="5461"/>
                  </a:lnTo>
                  <a:lnTo>
                    <a:pt x="6399568" y="54101"/>
                  </a:lnTo>
                  <a:lnTo>
                    <a:pt x="6257455" y="54101"/>
                  </a:lnTo>
                  <a:lnTo>
                    <a:pt x="6257455" y="126364"/>
                  </a:lnTo>
                  <a:lnTo>
                    <a:pt x="6359309" y="126364"/>
                  </a:lnTo>
                  <a:lnTo>
                    <a:pt x="6359309" y="172847"/>
                  </a:lnTo>
                  <a:lnTo>
                    <a:pt x="6257455" y="172847"/>
                  </a:lnTo>
                  <a:lnTo>
                    <a:pt x="6257455" y="265302"/>
                  </a:lnTo>
                  <a:lnTo>
                    <a:pt x="6397282" y="265302"/>
                  </a:lnTo>
                  <a:lnTo>
                    <a:pt x="6397282" y="313943"/>
                  </a:lnTo>
                  <a:lnTo>
                    <a:pt x="6202718" y="313943"/>
                  </a:lnTo>
                  <a:lnTo>
                    <a:pt x="6202718" y="5461"/>
                  </a:lnTo>
                  <a:close/>
                </a:path>
                <a:path w="6642734" h="319405">
                  <a:moveTo>
                    <a:pt x="5335181" y="5461"/>
                  </a:moveTo>
                  <a:lnTo>
                    <a:pt x="5364264" y="5461"/>
                  </a:lnTo>
                  <a:lnTo>
                    <a:pt x="5431066" y="213233"/>
                  </a:lnTo>
                  <a:lnTo>
                    <a:pt x="5496344" y="5461"/>
                  </a:lnTo>
                  <a:lnTo>
                    <a:pt x="5525173" y="5461"/>
                  </a:lnTo>
                  <a:lnTo>
                    <a:pt x="5588165" y="314198"/>
                  </a:lnTo>
                  <a:lnTo>
                    <a:pt x="5535079" y="314198"/>
                  </a:lnTo>
                  <a:lnTo>
                    <a:pt x="5503075" y="147827"/>
                  </a:lnTo>
                  <a:lnTo>
                    <a:pt x="5440972" y="318135"/>
                  </a:lnTo>
                  <a:lnTo>
                    <a:pt x="5421414" y="318135"/>
                  </a:lnTo>
                  <a:lnTo>
                    <a:pt x="5359184" y="147827"/>
                  </a:lnTo>
                  <a:lnTo>
                    <a:pt x="5325910" y="314198"/>
                  </a:lnTo>
                  <a:lnTo>
                    <a:pt x="5273078" y="314198"/>
                  </a:lnTo>
                  <a:lnTo>
                    <a:pt x="5335181" y="5461"/>
                  </a:lnTo>
                  <a:close/>
                </a:path>
                <a:path w="6642734" h="319405">
                  <a:moveTo>
                    <a:pt x="4946942" y="5461"/>
                  </a:moveTo>
                  <a:lnTo>
                    <a:pt x="5001679" y="5461"/>
                  </a:lnTo>
                  <a:lnTo>
                    <a:pt x="5001679" y="265302"/>
                  </a:lnTo>
                  <a:lnTo>
                    <a:pt x="5141125" y="265302"/>
                  </a:lnTo>
                  <a:lnTo>
                    <a:pt x="5141125" y="313943"/>
                  </a:lnTo>
                  <a:lnTo>
                    <a:pt x="4946942" y="313943"/>
                  </a:lnTo>
                  <a:lnTo>
                    <a:pt x="4946942" y="5461"/>
                  </a:lnTo>
                  <a:close/>
                </a:path>
                <a:path w="6642734" h="319405">
                  <a:moveTo>
                    <a:pt x="4291114" y="5461"/>
                  </a:moveTo>
                  <a:lnTo>
                    <a:pt x="4345851" y="5461"/>
                  </a:lnTo>
                  <a:lnTo>
                    <a:pt x="4345851" y="313943"/>
                  </a:lnTo>
                  <a:lnTo>
                    <a:pt x="4291114" y="313943"/>
                  </a:lnTo>
                  <a:lnTo>
                    <a:pt x="4291114" y="5461"/>
                  </a:lnTo>
                  <a:close/>
                </a:path>
                <a:path w="6642734" h="319405">
                  <a:moveTo>
                    <a:pt x="3433610" y="5461"/>
                  </a:moveTo>
                  <a:lnTo>
                    <a:pt x="3636810" y="5461"/>
                  </a:lnTo>
                  <a:lnTo>
                    <a:pt x="3636810" y="54101"/>
                  </a:lnTo>
                  <a:lnTo>
                    <a:pt x="3488347" y="54101"/>
                  </a:lnTo>
                  <a:lnTo>
                    <a:pt x="3488347" y="126364"/>
                  </a:lnTo>
                  <a:lnTo>
                    <a:pt x="3596805" y="126364"/>
                  </a:lnTo>
                  <a:lnTo>
                    <a:pt x="3596805" y="172847"/>
                  </a:lnTo>
                  <a:lnTo>
                    <a:pt x="3488347" y="172847"/>
                  </a:lnTo>
                  <a:lnTo>
                    <a:pt x="3488347" y="313943"/>
                  </a:lnTo>
                  <a:lnTo>
                    <a:pt x="3433610" y="313943"/>
                  </a:lnTo>
                  <a:lnTo>
                    <a:pt x="3433610" y="5461"/>
                  </a:lnTo>
                  <a:close/>
                </a:path>
                <a:path w="6642734" h="319405">
                  <a:moveTo>
                    <a:pt x="2750858" y="5461"/>
                  </a:moveTo>
                  <a:lnTo>
                    <a:pt x="2947708" y="5461"/>
                  </a:lnTo>
                  <a:lnTo>
                    <a:pt x="2947708" y="54101"/>
                  </a:lnTo>
                  <a:lnTo>
                    <a:pt x="2805595" y="54101"/>
                  </a:lnTo>
                  <a:lnTo>
                    <a:pt x="2805595" y="126364"/>
                  </a:lnTo>
                  <a:lnTo>
                    <a:pt x="2907449" y="126364"/>
                  </a:lnTo>
                  <a:lnTo>
                    <a:pt x="2907449" y="172847"/>
                  </a:lnTo>
                  <a:lnTo>
                    <a:pt x="2805595" y="172847"/>
                  </a:lnTo>
                  <a:lnTo>
                    <a:pt x="2805595" y="265302"/>
                  </a:lnTo>
                  <a:lnTo>
                    <a:pt x="2945422" y="265302"/>
                  </a:lnTo>
                  <a:lnTo>
                    <a:pt x="2945422" y="313943"/>
                  </a:lnTo>
                  <a:lnTo>
                    <a:pt x="2750858" y="313943"/>
                  </a:lnTo>
                  <a:lnTo>
                    <a:pt x="2750858" y="5461"/>
                  </a:lnTo>
                  <a:close/>
                </a:path>
                <a:path w="6642734" h="319405">
                  <a:moveTo>
                    <a:pt x="1938566" y="5461"/>
                  </a:moveTo>
                  <a:lnTo>
                    <a:pt x="2194090" y="5461"/>
                  </a:lnTo>
                  <a:lnTo>
                    <a:pt x="2194090" y="54101"/>
                  </a:lnTo>
                  <a:lnTo>
                    <a:pt x="2091474" y="54101"/>
                  </a:lnTo>
                  <a:lnTo>
                    <a:pt x="2091474" y="313943"/>
                  </a:lnTo>
                  <a:lnTo>
                    <a:pt x="2036737" y="313943"/>
                  </a:lnTo>
                  <a:lnTo>
                    <a:pt x="2036737" y="54101"/>
                  </a:lnTo>
                  <a:lnTo>
                    <a:pt x="1938566" y="54101"/>
                  </a:lnTo>
                  <a:lnTo>
                    <a:pt x="1938566" y="5461"/>
                  </a:lnTo>
                  <a:close/>
                </a:path>
                <a:path w="6642734" h="319405">
                  <a:moveTo>
                    <a:pt x="1677962" y="5461"/>
                  </a:moveTo>
                  <a:lnTo>
                    <a:pt x="1704251" y="5461"/>
                  </a:lnTo>
                  <a:lnTo>
                    <a:pt x="1849920" y="191642"/>
                  </a:lnTo>
                  <a:lnTo>
                    <a:pt x="1849920" y="5461"/>
                  </a:lnTo>
                  <a:lnTo>
                    <a:pt x="1902625" y="5461"/>
                  </a:lnTo>
                  <a:lnTo>
                    <a:pt x="1902625" y="318135"/>
                  </a:lnTo>
                  <a:lnTo>
                    <a:pt x="1880273" y="318135"/>
                  </a:lnTo>
                  <a:lnTo>
                    <a:pt x="1730540" y="122936"/>
                  </a:lnTo>
                  <a:lnTo>
                    <a:pt x="1730540" y="314198"/>
                  </a:lnTo>
                  <a:lnTo>
                    <a:pt x="1677962" y="314198"/>
                  </a:lnTo>
                  <a:lnTo>
                    <a:pt x="1677962" y="5461"/>
                  </a:lnTo>
                  <a:close/>
                </a:path>
                <a:path w="6642734" h="319405">
                  <a:moveTo>
                    <a:pt x="1138339" y="5461"/>
                  </a:moveTo>
                  <a:lnTo>
                    <a:pt x="1198664" y="5461"/>
                  </a:lnTo>
                  <a:lnTo>
                    <a:pt x="1270038" y="213867"/>
                  </a:lnTo>
                  <a:lnTo>
                    <a:pt x="1345349" y="5461"/>
                  </a:lnTo>
                  <a:lnTo>
                    <a:pt x="1404404" y="5461"/>
                  </a:lnTo>
                  <a:lnTo>
                    <a:pt x="1283881" y="318135"/>
                  </a:lnTo>
                  <a:lnTo>
                    <a:pt x="1253782" y="318135"/>
                  </a:lnTo>
                  <a:lnTo>
                    <a:pt x="1138339" y="5461"/>
                  </a:lnTo>
                  <a:close/>
                </a:path>
                <a:path w="6642734" h="319405">
                  <a:moveTo>
                    <a:pt x="278422" y="5461"/>
                  </a:moveTo>
                  <a:lnTo>
                    <a:pt x="333184" y="5461"/>
                  </a:lnTo>
                  <a:lnTo>
                    <a:pt x="333184" y="313943"/>
                  </a:lnTo>
                  <a:lnTo>
                    <a:pt x="278422" y="313943"/>
                  </a:lnTo>
                  <a:lnTo>
                    <a:pt x="278422" y="5461"/>
                  </a:lnTo>
                  <a:close/>
                </a:path>
                <a:path w="6642734" h="319405">
                  <a:moveTo>
                    <a:pt x="6007646" y="3301"/>
                  </a:moveTo>
                  <a:lnTo>
                    <a:pt x="6068066" y="13192"/>
                  </a:lnTo>
                  <a:lnTo>
                    <a:pt x="6114580" y="42799"/>
                  </a:lnTo>
                  <a:lnTo>
                    <a:pt x="6144186" y="88709"/>
                  </a:lnTo>
                  <a:lnTo>
                    <a:pt x="6154077" y="147574"/>
                  </a:lnTo>
                  <a:lnTo>
                    <a:pt x="6149622" y="198394"/>
                  </a:lnTo>
                  <a:lnTo>
                    <a:pt x="6136259" y="239982"/>
                  </a:lnTo>
                  <a:lnTo>
                    <a:pt x="6113992" y="272335"/>
                  </a:lnTo>
                  <a:lnTo>
                    <a:pt x="6082825" y="295449"/>
                  </a:lnTo>
                  <a:lnTo>
                    <a:pt x="6042761" y="309319"/>
                  </a:lnTo>
                  <a:lnTo>
                    <a:pt x="5993803" y="313943"/>
                  </a:lnTo>
                  <a:lnTo>
                    <a:pt x="5925350" y="313943"/>
                  </a:lnTo>
                  <a:lnTo>
                    <a:pt x="5925350" y="5587"/>
                  </a:lnTo>
                  <a:lnTo>
                    <a:pt x="5955068" y="4587"/>
                  </a:lnTo>
                  <a:lnTo>
                    <a:pt x="5978690" y="3873"/>
                  </a:lnTo>
                  <a:lnTo>
                    <a:pt x="5996216" y="3444"/>
                  </a:lnTo>
                  <a:lnTo>
                    <a:pt x="6007646" y="3301"/>
                  </a:lnTo>
                  <a:close/>
                </a:path>
                <a:path w="6642734" h="319405">
                  <a:moveTo>
                    <a:pt x="4101122" y="3301"/>
                  </a:moveTo>
                  <a:lnTo>
                    <a:pt x="4164336" y="8921"/>
                  </a:lnTo>
                  <a:lnTo>
                    <a:pt x="4207929" y="25780"/>
                  </a:lnTo>
                  <a:lnTo>
                    <a:pt x="4233360" y="54435"/>
                  </a:lnTo>
                  <a:lnTo>
                    <a:pt x="4241838" y="95758"/>
                  </a:lnTo>
                  <a:lnTo>
                    <a:pt x="4234007" y="142190"/>
                  </a:lnTo>
                  <a:lnTo>
                    <a:pt x="4210532" y="175371"/>
                  </a:lnTo>
                  <a:lnTo>
                    <a:pt x="4171436" y="195288"/>
                  </a:lnTo>
                  <a:lnTo>
                    <a:pt x="4116743" y="201929"/>
                  </a:lnTo>
                  <a:lnTo>
                    <a:pt x="4110520" y="201929"/>
                  </a:lnTo>
                  <a:lnTo>
                    <a:pt x="4102265" y="201422"/>
                  </a:lnTo>
                  <a:lnTo>
                    <a:pt x="4091851" y="200405"/>
                  </a:lnTo>
                  <a:lnTo>
                    <a:pt x="4091851" y="313943"/>
                  </a:lnTo>
                  <a:lnTo>
                    <a:pt x="4037114" y="313943"/>
                  </a:lnTo>
                  <a:lnTo>
                    <a:pt x="4037114" y="5587"/>
                  </a:lnTo>
                  <a:lnTo>
                    <a:pt x="4061617" y="4587"/>
                  </a:lnTo>
                  <a:lnTo>
                    <a:pt x="4080452" y="3873"/>
                  </a:lnTo>
                  <a:lnTo>
                    <a:pt x="4093621" y="3444"/>
                  </a:lnTo>
                  <a:lnTo>
                    <a:pt x="4101122" y="3301"/>
                  </a:lnTo>
                  <a:close/>
                </a:path>
                <a:path w="6642734" h="319405">
                  <a:moveTo>
                    <a:pt x="973874" y="3301"/>
                  </a:moveTo>
                  <a:lnTo>
                    <a:pt x="1034294" y="13192"/>
                  </a:lnTo>
                  <a:lnTo>
                    <a:pt x="1080808" y="42799"/>
                  </a:lnTo>
                  <a:lnTo>
                    <a:pt x="1110414" y="88709"/>
                  </a:lnTo>
                  <a:lnTo>
                    <a:pt x="1120305" y="147574"/>
                  </a:lnTo>
                  <a:lnTo>
                    <a:pt x="1115850" y="198394"/>
                  </a:lnTo>
                  <a:lnTo>
                    <a:pt x="1102487" y="239982"/>
                  </a:lnTo>
                  <a:lnTo>
                    <a:pt x="1080220" y="272335"/>
                  </a:lnTo>
                  <a:lnTo>
                    <a:pt x="1049053" y="295449"/>
                  </a:lnTo>
                  <a:lnTo>
                    <a:pt x="1008989" y="309319"/>
                  </a:lnTo>
                  <a:lnTo>
                    <a:pt x="960031" y="313943"/>
                  </a:lnTo>
                  <a:lnTo>
                    <a:pt x="891578" y="313943"/>
                  </a:lnTo>
                  <a:lnTo>
                    <a:pt x="891578" y="5587"/>
                  </a:lnTo>
                  <a:lnTo>
                    <a:pt x="921296" y="4587"/>
                  </a:lnTo>
                  <a:lnTo>
                    <a:pt x="944918" y="3873"/>
                  </a:lnTo>
                  <a:lnTo>
                    <a:pt x="962444" y="3444"/>
                  </a:lnTo>
                  <a:lnTo>
                    <a:pt x="973874" y="3301"/>
                  </a:lnTo>
                  <a:close/>
                </a:path>
                <a:path w="6642734" h="319405">
                  <a:moveTo>
                    <a:pt x="82346" y="3301"/>
                  </a:moveTo>
                  <a:lnTo>
                    <a:pt x="142759" y="13192"/>
                  </a:lnTo>
                  <a:lnTo>
                    <a:pt x="189217" y="42799"/>
                  </a:lnTo>
                  <a:lnTo>
                    <a:pt x="218832" y="88709"/>
                  </a:lnTo>
                  <a:lnTo>
                    <a:pt x="228701" y="147574"/>
                  </a:lnTo>
                  <a:lnTo>
                    <a:pt x="224250" y="198394"/>
                  </a:lnTo>
                  <a:lnTo>
                    <a:pt x="210895" y="239982"/>
                  </a:lnTo>
                  <a:lnTo>
                    <a:pt x="188637" y="272335"/>
                  </a:lnTo>
                  <a:lnTo>
                    <a:pt x="157476" y="295449"/>
                  </a:lnTo>
                  <a:lnTo>
                    <a:pt x="117410" y="309319"/>
                  </a:lnTo>
                  <a:lnTo>
                    <a:pt x="68440" y="313943"/>
                  </a:lnTo>
                  <a:lnTo>
                    <a:pt x="0" y="313943"/>
                  </a:lnTo>
                  <a:lnTo>
                    <a:pt x="0" y="5587"/>
                  </a:lnTo>
                  <a:lnTo>
                    <a:pt x="29708" y="4587"/>
                  </a:lnTo>
                  <a:lnTo>
                    <a:pt x="53336" y="3873"/>
                  </a:lnTo>
                  <a:lnTo>
                    <a:pt x="70883" y="3444"/>
                  </a:lnTo>
                  <a:lnTo>
                    <a:pt x="82346" y="3301"/>
                  </a:lnTo>
                  <a:close/>
                </a:path>
                <a:path w="6642734" h="319405">
                  <a:moveTo>
                    <a:pt x="4766602" y="1269"/>
                  </a:moveTo>
                  <a:lnTo>
                    <a:pt x="4790605" y="1269"/>
                  </a:lnTo>
                  <a:lnTo>
                    <a:pt x="4914557" y="313943"/>
                  </a:lnTo>
                  <a:lnTo>
                    <a:pt x="4854105" y="313943"/>
                  </a:lnTo>
                  <a:lnTo>
                    <a:pt x="4831626" y="251460"/>
                  </a:lnTo>
                  <a:lnTo>
                    <a:pt x="4725962" y="251460"/>
                  </a:lnTo>
                  <a:lnTo>
                    <a:pt x="4704499" y="313943"/>
                  </a:lnTo>
                  <a:lnTo>
                    <a:pt x="4647603" y="313943"/>
                  </a:lnTo>
                  <a:lnTo>
                    <a:pt x="4643539" y="313943"/>
                  </a:lnTo>
                  <a:lnTo>
                    <a:pt x="4584357" y="313943"/>
                  </a:lnTo>
                  <a:lnTo>
                    <a:pt x="4502061" y="186562"/>
                  </a:lnTo>
                  <a:lnTo>
                    <a:pt x="4495248" y="186396"/>
                  </a:lnTo>
                  <a:lnTo>
                    <a:pt x="4487186" y="186086"/>
                  </a:lnTo>
                  <a:lnTo>
                    <a:pt x="4477861" y="185634"/>
                  </a:lnTo>
                  <a:lnTo>
                    <a:pt x="4467263" y="185038"/>
                  </a:lnTo>
                  <a:lnTo>
                    <a:pt x="4467263" y="313943"/>
                  </a:lnTo>
                  <a:lnTo>
                    <a:pt x="4410494" y="313943"/>
                  </a:lnTo>
                  <a:lnTo>
                    <a:pt x="4410494" y="5461"/>
                  </a:lnTo>
                  <a:lnTo>
                    <a:pt x="4414425" y="5363"/>
                  </a:lnTo>
                  <a:lnTo>
                    <a:pt x="4421654" y="5064"/>
                  </a:lnTo>
                  <a:lnTo>
                    <a:pt x="4432193" y="4550"/>
                  </a:lnTo>
                  <a:lnTo>
                    <a:pt x="4446054" y="3810"/>
                  </a:lnTo>
                  <a:lnTo>
                    <a:pt x="4460746" y="3143"/>
                  </a:lnTo>
                  <a:lnTo>
                    <a:pt x="4473962" y="2666"/>
                  </a:lnTo>
                  <a:lnTo>
                    <a:pt x="4485701" y="2381"/>
                  </a:lnTo>
                  <a:lnTo>
                    <a:pt x="4495965" y="2286"/>
                  </a:lnTo>
                  <a:lnTo>
                    <a:pt x="4547378" y="7975"/>
                  </a:lnTo>
                  <a:lnTo>
                    <a:pt x="4584087" y="25034"/>
                  </a:lnTo>
                  <a:lnTo>
                    <a:pt x="4606103" y="53453"/>
                  </a:lnTo>
                  <a:lnTo>
                    <a:pt x="4613440" y="93217"/>
                  </a:lnTo>
                  <a:lnTo>
                    <a:pt x="4612437" y="106624"/>
                  </a:lnTo>
                  <a:lnTo>
                    <a:pt x="4597311" y="143128"/>
                  </a:lnTo>
                  <a:lnTo>
                    <a:pt x="4568182" y="169507"/>
                  </a:lnTo>
                  <a:lnTo>
                    <a:pt x="4556417" y="175005"/>
                  </a:lnTo>
                  <a:lnTo>
                    <a:pt x="4645063" y="310134"/>
                  </a:lnTo>
                  <a:lnTo>
                    <a:pt x="4766602" y="1269"/>
                  </a:lnTo>
                  <a:close/>
                </a:path>
                <a:path w="6642734" h="319405">
                  <a:moveTo>
                    <a:pt x="2280958" y="1269"/>
                  </a:moveTo>
                  <a:lnTo>
                    <a:pt x="2304961" y="1269"/>
                  </a:lnTo>
                  <a:lnTo>
                    <a:pt x="2428913" y="313943"/>
                  </a:lnTo>
                  <a:lnTo>
                    <a:pt x="2368461" y="313943"/>
                  </a:lnTo>
                  <a:lnTo>
                    <a:pt x="2345982" y="251460"/>
                  </a:lnTo>
                  <a:lnTo>
                    <a:pt x="2240318" y="251460"/>
                  </a:lnTo>
                  <a:lnTo>
                    <a:pt x="2218855" y="313943"/>
                  </a:lnTo>
                  <a:lnTo>
                    <a:pt x="2157895" y="313943"/>
                  </a:lnTo>
                  <a:lnTo>
                    <a:pt x="2280958" y="1269"/>
                  </a:lnTo>
                  <a:close/>
                </a:path>
                <a:path w="6642734" h="319405">
                  <a:moveTo>
                    <a:pt x="1497622" y="1269"/>
                  </a:moveTo>
                  <a:lnTo>
                    <a:pt x="1521625" y="1269"/>
                  </a:lnTo>
                  <a:lnTo>
                    <a:pt x="1645577" y="313943"/>
                  </a:lnTo>
                  <a:lnTo>
                    <a:pt x="1585125" y="313943"/>
                  </a:lnTo>
                  <a:lnTo>
                    <a:pt x="1562646" y="251460"/>
                  </a:lnTo>
                  <a:lnTo>
                    <a:pt x="1456982" y="251460"/>
                  </a:lnTo>
                  <a:lnTo>
                    <a:pt x="1435519" y="313943"/>
                  </a:lnTo>
                  <a:lnTo>
                    <a:pt x="1374559" y="313943"/>
                  </a:lnTo>
                  <a:lnTo>
                    <a:pt x="1497622" y="1269"/>
                  </a:lnTo>
                  <a:close/>
                </a:path>
                <a:path w="6642734" h="319405">
                  <a:moveTo>
                    <a:pt x="711200" y="1269"/>
                  </a:moveTo>
                  <a:lnTo>
                    <a:pt x="735203" y="1269"/>
                  </a:lnTo>
                  <a:lnTo>
                    <a:pt x="859193" y="313943"/>
                  </a:lnTo>
                  <a:lnTo>
                    <a:pt x="798741" y="313943"/>
                  </a:lnTo>
                  <a:lnTo>
                    <a:pt x="776262" y="251460"/>
                  </a:lnTo>
                  <a:lnTo>
                    <a:pt x="670547" y="251460"/>
                  </a:lnTo>
                  <a:lnTo>
                    <a:pt x="649071" y="313943"/>
                  </a:lnTo>
                  <a:lnTo>
                    <a:pt x="588213" y="313943"/>
                  </a:lnTo>
                  <a:lnTo>
                    <a:pt x="711200" y="1269"/>
                  </a:lnTo>
                  <a:close/>
                </a:path>
                <a:path w="6642734" h="319405">
                  <a:moveTo>
                    <a:pt x="3895509" y="126"/>
                  </a:moveTo>
                  <a:lnTo>
                    <a:pt x="3920488" y="1387"/>
                  </a:lnTo>
                  <a:lnTo>
                    <a:pt x="3941895" y="5159"/>
                  </a:lnTo>
                  <a:lnTo>
                    <a:pt x="3959731" y="11431"/>
                  </a:lnTo>
                  <a:lnTo>
                    <a:pt x="3973995" y="20192"/>
                  </a:lnTo>
                  <a:lnTo>
                    <a:pt x="3957358" y="67310"/>
                  </a:lnTo>
                  <a:lnTo>
                    <a:pt x="3942763" y="58308"/>
                  </a:lnTo>
                  <a:lnTo>
                    <a:pt x="3927751" y="51879"/>
                  </a:lnTo>
                  <a:lnTo>
                    <a:pt x="3912334" y="48021"/>
                  </a:lnTo>
                  <a:lnTo>
                    <a:pt x="3896525" y="46736"/>
                  </a:lnTo>
                  <a:lnTo>
                    <a:pt x="3887619" y="47357"/>
                  </a:lnTo>
                  <a:lnTo>
                    <a:pt x="3857419" y="75057"/>
                  </a:lnTo>
                  <a:lnTo>
                    <a:pt x="3856774" y="82676"/>
                  </a:lnTo>
                  <a:lnTo>
                    <a:pt x="3860441" y="96113"/>
                  </a:lnTo>
                  <a:lnTo>
                    <a:pt x="3871442" y="109775"/>
                  </a:lnTo>
                  <a:lnTo>
                    <a:pt x="3889778" y="123699"/>
                  </a:lnTo>
                  <a:lnTo>
                    <a:pt x="3915448" y="137922"/>
                  </a:lnTo>
                  <a:lnTo>
                    <a:pt x="3929880" y="145321"/>
                  </a:lnTo>
                  <a:lnTo>
                    <a:pt x="3942133" y="152447"/>
                  </a:lnTo>
                  <a:lnTo>
                    <a:pt x="3972232" y="179546"/>
                  </a:lnTo>
                  <a:lnTo>
                    <a:pt x="3987659" y="223081"/>
                  </a:lnTo>
                  <a:lnTo>
                    <a:pt x="3988092" y="233299"/>
                  </a:lnTo>
                  <a:lnTo>
                    <a:pt x="3986256" y="251229"/>
                  </a:lnTo>
                  <a:lnTo>
                    <a:pt x="3958628" y="295021"/>
                  </a:lnTo>
                  <a:lnTo>
                    <a:pt x="3923941" y="313134"/>
                  </a:lnTo>
                  <a:lnTo>
                    <a:pt x="3879253" y="319150"/>
                  </a:lnTo>
                  <a:lnTo>
                    <a:pt x="3858230" y="317767"/>
                  </a:lnTo>
                  <a:lnTo>
                    <a:pt x="3838232" y="313610"/>
                  </a:lnTo>
                  <a:lnTo>
                    <a:pt x="3819281" y="306667"/>
                  </a:lnTo>
                  <a:lnTo>
                    <a:pt x="3801402" y="296925"/>
                  </a:lnTo>
                  <a:lnTo>
                    <a:pt x="3821595" y="247776"/>
                  </a:lnTo>
                  <a:lnTo>
                    <a:pt x="3837736" y="257758"/>
                  </a:lnTo>
                  <a:lnTo>
                    <a:pt x="3853757" y="264858"/>
                  </a:lnTo>
                  <a:lnTo>
                    <a:pt x="3869636" y="269101"/>
                  </a:lnTo>
                  <a:lnTo>
                    <a:pt x="3885349" y="270510"/>
                  </a:lnTo>
                  <a:lnTo>
                    <a:pt x="3906444" y="268412"/>
                  </a:lnTo>
                  <a:lnTo>
                    <a:pt x="3921528" y="262112"/>
                  </a:lnTo>
                  <a:lnTo>
                    <a:pt x="3930586" y="251596"/>
                  </a:lnTo>
                  <a:lnTo>
                    <a:pt x="3933609" y="236854"/>
                  </a:lnTo>
                  <a:lnTo>
                    <a:pt x="3932894" y="229044"/>
                  </a:lnTo>
                  <a:lnTo>
                    <a:pt x="3904859" y="191595"/>
                  </a:lnTo>
                  <a:lnTo>
                    <a:pt x="3859103" y="166149"/>
                  </a:lnTo>
                  <a:lnTo>
                    <a:pt x="3845693" y="158448"/>
                  </a:lnTo>
                  <a:lnTo>
                    <a:pt x="3816673" y="132810"/>
                  </a:lnTo>
                  <a:lnTo>
                    <a:pt x="3802443" y="92517"/>
                  </a:lnTo>
                  <a:lnTo>
                    <a:pt x="3802037" y="83185"/>
                  </a:lnTo>
                  <a:lnTo>
                    <a:pt x="3803660" y="66039"/>
                  </a:lnTo>
                  <a:lnTo>
                    <a:pt x="3828199" y="23749"/>
                  </a:lnTo>
                  <a:lnTo>
                    <a:pt x="3875883" y="1603"/>
                  </a:lnTo>
                  <a:lnTo>
                    <a:pt x="3895509" y="126"/>
                  </a:lnTo>
                  <a:close/>
                </a:path>
                <a:path w="6642734" h="319405">
                  <a:moveTo>
                    <a:pt x="2602776" y="126"/>
                  </a:moveTo>
                  <a:lnTo>
                    <a:pt x="2627181" y="2030"/>
                  </a:lnTo>
                  <a:lnTo>
                    <a:pt x="2649718" y="7731"/>
                  </a:lnTo>
                  <a:lnTo>
                    <a:pt x="2670373" y="17218"/>
                  </a:lnTo>
                  <a:lnTo>
                    <a:pt x="2689136" y="30479"/>
                  </a:lnTo>
                  <a:lnTo>
                    <a:pt x="2666149" y="74549"/>
                  </a:lnTo>
                  <a:lnTo>
                    <a:pt x="2660646" y="70189"/>
                  </a:lnTo>
                  <a:lnTo>
                    <a:pt x="2653845" y="65865"/>
                  </a:lnTo>
                  <a:lnTo>
                    <a:pt x="2617476" y="50926"/>
                  </a:lnTo>
                  <a:lnTo>
                    <a:pt x="2601506" y="48767"/>
                  </a:lnTo>
                  <a:lnTo>
                    <a:pt x="2579953" y="50696"/>
                  </a:lnTo>
                  <a:lnTo>
                    <a:pt x="2544088" y="66127"/>
                  </a:lnTo>
                  <a:lnTo>
                    <a:pt x="2518176" y="96369"/>
                  </a:lnTo>
                  <a:lnTo>
                    <a:pt x="2504980" y="137707"/>
                  </a:lnTo>
                  <a:lnTo>
                    <a:pt x="2503335" y="162305"/>
                  </a:lnTo>
                  <a:lnTo>
                    <a:pt x="2504952" y="185717"/>
                  </a:lnTo>
                  <a:lnTo>
                    <a:pt x="2517854" y="225063"/>
                  </a:lnTo>
                  <a:lnTo>
                    <a:pt x="2543217" y="253954"/>
                  </a:lnTo>
                  <a:lnTo>
                    <a:pt x="2578372" y="268674"/>
                  </a:lnTo>
                  <a:lnTo>
                    <a:pt x="2599474" y="270510"/>
                  </a:lnTo>
                  <a:lnTo>
                    <a:pt x="2613424" y="269509"/>
                  </a:lnTo>
                  <a:lnTo>
                    <a:pt x="2647607" y="193928"/>
                  </a:lnTo>
                  <a:lnTo>
                    <a:pt x="2604935" y="193928"/>
                  </a:lnTo>
                  <a:lnTo>
                    <a:pt x="2604935" y="147192"/>
                  </a:lnTo>
                  <a:lnTo>
                    <a:pt x="2702344" y="147192"/>
                  </a:lnTo>
                  <a:lnTo>
                    <a:pt x="2702344" y="285241"/>
                  </a:lnTo>
                  <a:lnTo>
                    <a:pt x="2666661" y="305333"/>
                  </a:lnTo>
                  <a:lnTo>
                    <a:pt x="2621159" y="316944"/>
                  </a:lnTo>
                  <a:lnTo>
                    <a:pt x="2590584" y="319150"/>
                  </a:lnTo>
                  <a:lnTo>
                    <a:pt x="2559151" y="316436"/>
                  </a:lnTo>
                  <a:lnTo>
                    <a:pt x="2506573" y="294719"/>
                  </a:lnTo>
                  <a:lnTo>
                    <a:pt x="2468425" y="252239"/>
                  </a:lnTo>
                  <a:lnTo>
                    <a:pt x="2448994" y="194760"/>
                  </a:lnTo>
                  <a:lnTo>
                    <a:pt x="2446566" y="160781"/>
                  </a:lnTo>
                  <a:lnTo>
                    <a:pt x="2449209" y="126805"/>
                  </a:lnTo>
                  <a:lnTo>
                    <a:pt x="2470354" y="68806"/>
                  </a:lnTo>
                  <a:lnTo>
                    <a:pt x="2511836" y="25255"/>
                  </a:lnTo>
                  <a:lnTo>
                    <a:pt x="2568795" y="2915"/>
                  </a:lnTo>
                  <a:lnTo>
                    <a:pt x="2602776" y="126"/>
                  </a:lnTo>
                  <a:close/>
                </a:path>
                <a:path w="6642734" h="319405">
                  <a:moveTo>
                    <a:pt x="477164" y="126"/>
                  </a:moveTo>
                  <a:lnTo>
                    <a:pt x="502132" y="1387"/>
                  </a:lnTo>
                  <a:lnTo>
                    <a:pt x="523544" y="5159"/>
                  </a:lnTo>
                  <a:lnTo>
                    <a:pt x="541404" y="11431"/>
                  </a:lnTo>
                  <a:lnTo>
                    <a:pt x="555713" y="20192"/>
                  </a:lnTo>
                  <a:lnTo>
                    <a:pt x="539076" y="67310"/>
                  </a:lnTo>
                  <a:lnTo>
                    <a:pt x="524451" y="58308"/>
                  </a:lnTo>
                  <a:lnTo>
                    <a:pt x="509433" y="51879"/>
                  </a:lnTo>
                  <a:lnTo>
                    <a:pt x="494023" y="48021"/>
                  </a:lnTo>
                  <a:lnTo>
                    <a:pt x="478218" y="46736"/>
                  </a:lnTo>
                  <a:lnTo>
                    <a:pt x="469274" y="47357"/>
                  </a:lnTo>
                  <a:lnTo>
                    <a:pt x="439066" y="75057"/>
                  </a:lnTo>
                  <a:lnTo>
                    <a:pt x="438416" y="82676"/>
                  </a:lnTo>
                  <a:lnTo>
                    <a:pt x="442088" y="96113"/>
                  </a:lnTo>
                  <a:lnTo>
                    <a:pt x="453104" y="109775"/>
                  </a:lnTo>
                  <a:lnTo>
                    <a:pt x="471463" y="123699"/>
                  </a:lnTo>
                  <a:lnTo>
                    <a:pt x="497166" y="137922"/>
                  </a:lnTo>
                  <a:lnTo>
                    <a:pt x="511566" y="145321"/>
                  </a:lnTo>
                  <a:lnTo>
                    <a:pt x="523806" y="152447"/>
                  </a:lnTo>
                  <a:lnTo>
                    <a:pt x="553867" y="179546"/>
                  </a:lnTo>
                  <a:lnTo>
                    <a:pt x="569375" y="223081"/>
                  </a:lnTo>
                  <a:lnTo>
                    <a:pt x="569823" y="233299"/>
                  </a:lnTo>
                  <a:lnTo>
                    <a:pt x="567973" y="251229"/>
                  </a:lnTo>
                  <a:lnTo>
                    <a:pt x="540232" y="295021"/>
                  </a:lnTo>
                  <a:lnTo>
                    <a:pt x="505618" y="313134"/>
                  </a:lnTo>
                  <a:lnTo>
                    <a:pt x="460946" y="319150"/>
                  </a:lnTo>
                  <a:lnTo>
                    <a:pt x="439889" y="317767"/>
                  </a:lnTo>
                  <a:lnTo>
                    <a:pt x="419884" y="313610"/>
                  </a:lnTo>
                  <a:lnTo>
                    <a:pt x="400931" y="306667"/>
                  </a:lnTo>
                  <a:lnTo>
                    <a:pt x="383031" y="296925"/>
                  </a:lnTo>
                  <a:lnTo>
                    <a:pt x="403237" y="247776"/>
                  </a:lnTo>
                  <a:lnTo>
                    <a:pt x="419392" y="257758"/>
                  </a:lnTo>
                  <a:lnTo>
                    <a:pt x="435413" y="264858"/>
                  </a:lnTo>
                  <a:lnTo>
                    <a:pt x="451300" y="269101"/>
                  </a:lnTo>
                  <a:lnTo>
                    <a:pt x="467055" y="270510"/>
                  </a:lnTo>
                  <a:lnTo>
                    <a:pt x="488150" y="268412"/>
                  </a:lnTo>
                  <a:lnTo>
                    <a:pt x="503220" y="262112"/>
                  </a:lnTo>
                  <a:lnTo>
                    <a:pt x="512262" y="251596"/>
                  </a:lnTo>
                  <a:lnTo>
                    <a:pt x="515277" y="236854"/>
                  </a:lnTo>
                  <a:lnTo>
                    <a:pt x="514567" y="229044"/>
                  </a:lnTo>
                  <a:lnTo>
                    <a:pt x="486508" y="191595"/>
                  </a:lnTo>
                  <a:lnTo>
                    <a:pt x="440752" y="166149"/>
                  </a:lnTo>
                  <a:lnTo>
                    <a:pt x="427354" y="158448"/>
                  </a:lnTo>
                  <a:lnTo>
                    <a:pt x="398346" y="132810"/>
                  </a:lnTo>
                  <a:lnTo>
                    <a:pt x="384068" y="92517"/>
                  </a:lnTo>
                  <a:lnTo>
                    <a:pt x="383654" y="83185"/>
                  </a:lnTo>
                  <a:lnTo>
                    <a:pt x="385292" y="66039"/>
                  </a:lnTo>
                  <a:lnTo>
                    <a:pt x="409879" y="23749"/>
                  </a:lnTo>
                  <a:lnTo>
                    <a:pt x="457557" y="1603"/>
                  </a:lnTo>
                  <a:lnTo>
                    <a:pt x="477164" y="126"/>
                  </a:lnTo>
                  <a:close/>
                </a:path>
                <a:path w="6642734" h="319405">
                  <a:moveTo>
                    <a:pt x="5739930" y="0"/>
                  </a:moveTo>
                  <a:lnTo>
                    <a:pt x="5798699" y="10302"/>
                  </a:lnTo>
                  <a:lnTo>
                    <a:pt x="5841657" y="41275"/>
                  </a:lnTo>
                  <a:lnTo>
                    <a:pt x="5868057" y="90804"/>
                  </a:lnTo>
                  <a:lnTo>
                    <a:pt x="5876836" y="157099"/>
                  </a:lnTo>
                  <a:lnTo>
                    <a:pt x="5874548" y="192434"/>
                  </a:lnTo>
                  <a:lnTo>
                    <a:pt x="5856208" y="251628"/>
                  </a:lnTo>
                  <a:lnTo>
                    <a:pt x="5819821" y="294558"/>
                  </a:lnTo>
                  <a:lnTo>
                    <a:pt x="5767624" y="316414"/>
                  </a:lnTo>
                  <a:lnTo>
                    <a:pt x="5735739" y="319150"/>
                  </a:lnTo>
                  <a:lnTo>
                    <a:pt x="5706497" y="316456"/>
                  </a:lnTo>
                  <a:lnTo>
                    <a:pt x="5658872" y="294826"/>
                  </a:lnTo>
                  <a:lnTo>
                    <a:pt x="5625987" y="252128"/>
                  </a:lnTo>
                  <a:lnTo>
                    <a:pt x="5609413" y="192744"/>
                  </a:lnTo>
                  <a:lnTo>
                    <a:pt x="5607342" y="157099"/>
                  </a:lnTo>
                  <a:lnTo>
                    <a:pt x="5609584" y="125406"/>
                  </a:lnTo>
                  <a:lnTo>
                    <a:pt x="5627594" y="69641"/>
                  </a:lnTo>
                  <a:lnTo>
                    <a:pt x="5663009" y="25610"/>
                  </a:lnTo>
                  <a:lnTo>
                    <a:pt x="5711257" y="2837"/>
                  </a:lnTo>
                  <a:lnTo>
                    <a:pt x="5739930" y="0"/>
                  </a:lnTo>
                  <a:close/>
                </a:path>
                <a:path w="6642734" h="319405">
                  <a:moveTo>
                    <a:pt x="3248190" y="0"/>
                  </a:moveTo>
                  <a:lnTo>
                    <a:pt x="3306959" y="10302"/>
                  </a:lnTo>
                  <a:lnTo>
                    <a:pt x="3349917" y="41275"/>
                  </a:lnTo>
                  <a:lnTo>
                    <a:pt x="3376317" y="90804"/>
                  </a:lnTo>
                  <a:lnTo>
                    <a:pt x="3385096" y="157099"/>
                  </a:lnTo>
                  <a:lnTo>
                    <a:pt x="3382808" y="192434"/>
                  </a:lnTo>
                  <a:lnTo>
                    <a:pt x="3364468" y="251628"/>
                  </a:lnTo>
                  <a:lnTo>
                    <a:pt x="3328081" y="294558"/>
                  </a:lnTo>
                  <a:lnTo>
                    <a:pt x="3275884" y="316414"/>
                  </a:lnTo>
                  <a:lnTo>
                    <a:pt x="3243999" y="319150"/>
                  </a:lnTo>
                  <a:lnTo>
                    <a:pt x="3214757" y="316456"/>
                  </a:lnTo>
                  <a:lnTo>
                    <a:pt x="3167132" y="294826"/>
                  </a:lnTo>
                  <a:lnTo>
                    <a:pt x="3134247" y="252128"/>
                  </a:lnTo>
                  <a:lnTo>
                    <a:pt x="3117673" y="192744"/>
                  </a:lnTo>
                  <a:lnTo>
                    <a:pt x="3115602" y="157099"/>
                  </a:lnTo>
                  <a:lnTo>
                    <a:pt x="3117844" y="125406"/>
                  </a:lnTo>
                  <a:lnTo>
                    <a:pt x="3135854" y="69641"/>
                  </a:lnTo>
                  <a:lnTo>
                    <a:pt x="3171269" y="25610"/>
                  </a:lnTo>
                  <a:lnTo>
                    <a:pt x="3219517" y="2837"/>
                  </a:lnTo>
                  <a:lnTo>
                    <a:pt x="3248190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35940" y="1556740"/>
            <a:ext cx="6830059" cy="1551707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700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5" dirty="0">
                <a:latin typeface="+mj-lt"/>
                <a:cs typeface="Trebuchet MS"/>
              </a:rPr>
              <a:t>Can be </a:t>
            </a:r>
            <a:r>
              <a:rPr sz="2000" dirty="0">
                <a:latin typeface="+mj-lt"/>
                <a:cs typeface="Trebuchet MS"/>
              </a:rPr>
              <a:t>a </a:t>
            </a:r>
            <a:r>
              <a:rPr sz="2000" spc="-5" dirty="0">
                <a:latin typeface="+mj-lt"/>
                <a:cs typeface="Trebuchet MS"/>
              </a:rPr>
              <a:t>costly model to</a:t>
            </a:r>
            <a:r>
              <a:rPr sz="2000" spc="-20" dirty="0">
                <a:latin typeface="+mj-lt"/>
                <a:cs typeface="Trebuchet MS"/>
              </a:rPr>
              <a:t> </a:t>
            </a:r>
            <a:r>
              <a:rPr sz="2000" spc="-5" dirty="0">
                <a:latin typeface="+mj-lt"/>
                <a:cs typeface="Trebuchet MS"/>
              </a:rPr>
              <a:t>use.</a:t>
            </a:r>
            <a:endParaRPr sz="2000">
              <a:latin typeface="+mj-lt"/>
              <a:cs typeface="Trebuchet MS"/>
            </a:endParaRPr>
          </a:p>
          <a:p>
            <a:pPr marL="287020" marR="1174115" indent="-274955">
              <a:lnSpc>
                <a:spcPct val="100000"/>
              </a:lnSpc>
              <a:spcBef>
                <a:spcPts val="600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5" dirty="0">
                <a:latin typeface="+mj-lt"/>
                <a:cs typeface="Trebuchet MS"/>
              </a:rPr>
              <a:t>Risk </a:t>
            </a:r>
            <a:r>
              <a:rPr sz="2000" dirty="0">
                <a:latin typeface="+mj-lt"/>
                <a:cs typeface="Trebuchet MS"/>
              </a:rPr>
              <a:t>analysis </a:t>
            </a:r>
            <a:r>
              <a:rPr sz="2000" spc="-5" dirty="0">
                <a:latin typeface="+mj-lt"/>
                <a:cs typeface="Trebuchet MS"/>
              </a:rPr>
              <a:t>requires </a:t>
            </a:r>
            <a:r>
              <a:rPr sz="2000" dirty="0">
                <a:latin typeface="+mj-lt"/>
                <a:cs typeface="Trebuchet MS"/>
              </a:rPr>
              <a:t>highly </a:t>
            </a:r>
            <a:r>
              <a:rPr sz="2000" spc="-70" dirty="0">
                <a:latin typeface="+mj-lt"/>
                <a:cs typeface="Trebuchet MS"/>
              </a:rPr>
              <a:t>specific  </a:t>
            </a:r>
            <a:r>
              <a:rPr sz="2000" spc="-5" dirty="0">
                <a:latin typeface="+mj-lt"/>
                <a:cs typeface="Trebuchet MS"/>
              </a:rPr>
              <a:t>expertise.</a:t>
            </a:r>
            <a:endParaRPr sz="2000">
              <a:latin typeface="+mj-lt"/>
              <a:cs typeface="Trebuchet MS"/>
            </a:endParaRPr>
          </a:p>
          <a:p>
            <a:pPr marL="287020" marR="5080" indent="-274955">
              <a:lnSpc>
                <a:spcPct val="100000"/>
              </a:lnSpc>
              <a:spcBef>
                <a:spcPts val="600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35" dirty="0">
                <a:latin typeface="+mj-lt"/>
                <a:cs typeface="Trebuchet MS"/>
              </a:rPr>
              <a:t>Project’s </a:t>
            </a:r>
            <a:r>
              <a:rPr sz="2000" dirty="0">
                <a:latin typeface="+mj-lt"/>
                <a:cs typeface="Trebuchet MS"/>
              </a:rPr>
              <a:t>success </a:t>
            </a:r>
            <a:r>
              <a:rPr sz="2000" spc="-5" dirty="0">
                <a:latin typeface="+mj-lt"/>
                <a:cs typeface="Trebuchet MS"/>
              </a:rPr>
              <a:t>is </a:t>
            </a:r>
            <a:r>
              <a:rPr sz="2000" dirty="0">
                <a:latin typeface="+mj-lt"/>
                <a:cs typeface="Trebuchet MS"/>
              </a:rPr>
              <a:t>highly </a:t>
            </a:r>
            <a:r>
              <a:rPr sz="2000" spc="-5" dirty="0">
                <a:latin typeface="+mj-lt"/>
                <a:cs typeface="Trebuchet MS"/>
              </a:rPr>
              <a:t>dependent </a:t>
            </a:r>
            <a:r>
              <a:rPr sz="2000" dirty="0">
                <a:latin typeface="+mj-lt"/>
                <a:cs typeface="Trebuchet MS"/>
              </a:rPr>
              <a:t>on </a:t>
            </a:r>
            <a:r>
              <a:rPr sz="2000" spc="-180" dirty="0">
                <a:latin typeface="+mj-lt"/>
                <a:cs typeface="Trebuchet MS"/>
              </a:rPr>
              <a:t>the  </a:t>
            </a:r>
            <a:r>
              <a:rPr sz="2000" dirty="0">
                <a:latin typeface="+mj-lt"/>
                <a:cs typeface="Trebuchet MS"/>
              </a:rPr>
              <a:t>risk analysis</a:t>
            </a:r>
            <a:r>
              <a:rPr sz="2000" spc="-40" dirty="0">
                <a:latin typeface="+mj-lt"/>
                <a:cs typeface="Trebuchet MS"/>
              </a:rPr>
              <a:t> </a:t>
            </a:r>
            <a:r>
              <a:rPr sz="2000" dirty="0">
                <a:latin typeface="+mj-lt"/>
                <a:cs typeface="Trebuchet MS"/>
              </a:rPr>
              <a:t>phase.</a:t>
            </a:r>
            <a:endParaRPr sz="2000">
              <a:latin typeface="+mj-lt"/>
              <a:cs typeface="Trebuchet MS"/>
            </a:endParaRPr>
          </a:p>
          <a:p>
            <a:pPr marL="287020" indent="-274955">
              <a:lnSpc>
                <a:spcPct val="100000"/>
              </a:lnSpc>
              <a:spcBef>
                <a:spcPts val="600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5" dirty="0">
                <a:latin typeface="+mj-lt"/>
                <a:cs typeface="Trebuchet MS"/>
              </a:rPr>
              <a:t>Doesn’t work well for </a:t>
            </a:r>
            <a:r>
              <a:rPr sz="2000" dirty="0">
                <a:latin typeface="+mj-lt"/>
                <a:cs typeface="Trebuchet MS"/>
              </a:rPr>
              <a:t>smaller</a:t>
            </a:r>
            <a:r>
              <a:rPr sz="2000" spc="-5" dirty="0">
                <a:latin typeface="+mj-lt"/>
                <a:cs typeface="Trebuchet MS"/>
              </a:rPr>
              <a:t> projects.</a:t>
            </a:r>
            <a:endParaRPr sz="2000">
              <a:latin typeface="+mj-lt"/>
              <a:cs typeface="Trebuchet MS"/>
            </a:endParaRPr>
          </a:p>
        </p:txBody>
      </p:sp>
      <p:pic>
        <p:nvPicPr>
          <p:cNvPr id="31746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57166"/>
            <a:ext cx="1428728" cy="857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57290" y="1001775"/>
            <a:ext cx="1000131" cy="351155"/>
            <a:chOff x="537413" y="1001775"/>
            <a:chExt cx="838200" cy="351155"/>
          </a:xfrm>
        </p:grpSpPr>
        <p:sp>
          <p:nvSpPr>
            <p:cNvPr id="3" name="object 3"/>
            <p:cNvSpPr/>
            <p:nvPr/>
          </p:nvSpPr>
          <p:spPr>
            <a:xfrm>
              <a:off x="538302" y="1002664"/>
              <a:ext cx="835837" cy="34912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05293" y="1057401"/>
              <a:ext cx="106997" cy="115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94397" y="1057401"/>
              <a:ext cx="132943" cy="2407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1103" y="1057274"/>
              <a:ext cx="101803" cy="10058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8302" y="1002664"/>
              <a:ext cx="836294" cy="349250"/>
            </a:xfrm>
            <a:custGeom>
              <a:avLst/>
              <a:gdLst/>
              <a:ahLst/>
              <a:cxnLst/>
              <a:rect l="l" t="t" r="r" b="b"/>
              <a:pathLst>
                <a:path w="836294" h="349250">
                  <a:moveTo>
                    <a:pt x="678268" y="1143"/>
                  </a:moveTo>
                  <a:lnTo>
                    <a:pt x="716444" y="2714"/>
                  </a:lnTo>
                  <a:lnTo>
                    <a:pt x="776297" y="15287"/>
                  </a:lnTo>
                  <a:lnTo>
                    <a:pt x="814567" y="40624"/>
                  </a:lnTo>
                  <a:lnTo>
                    <a:pt x="833478" y="79867"/>
                  </a:lnTo>
                  <a:lnTo>
                    <a:pt x="835837" y="104775"/>
                  </a:lnTo>
                  <a:lnTo>
                    <a:pt x="830230" y="147568"/>
                  </a:lnTo>
                  <a:lnTo>
                    <a:pt x="813410" y="180853"/>
                  </a:lnTo>
                  <a:lnTo>
                    <a:pt x="785382" y="204627"/>
                  </a:lnTo>
                  <a:lnTo>
                    <a:pt x="746150" y="218892"/>
                  </a:lnTo>
                  <a:lnTo>
                    <a:pt x="695718" y="223647"/>
                  </a:lnTo>
                  <a:lnTo>
                    <a:pt x="690086" y="223549"/>
                  </a:lnTo>
                  <a:lnTo>
                    <a:pt x="683571" y="223250"/>
                  </a:lnTo>
                  <a:lnTo>
                    <a:pt x="676169" y="222736"/>
                  </a:lnTo>
                  <a:lnTo>
                    <a:pt x="667880" y="221996"/>
                  </a:lnTo>
                  <a:lnTo>
                    <a:pt x="667880" y="349123"/>
                  </a:lnTo>
                  <a:lnTo>
                    <a:pt x="606552" y="349123"/>
                  </a:lnTo>
                  <a:lnTo>
                    <a:pt x="606552" y="3810"/>
                  </a:lnTo>
                  <a:lnTo>
                    <a:pt x="634036" y="2643"/>
                  </a:lnTo>
                  <a:lnTo>
                    <a:pt x="655150" y="1809"/>
                  </a:lnTo>
                  <a:lnTo>
                    <a:pt x="669893" y="1309"/>
                  </a:lnTo>
                  <a:lnTo>
                    <a:pt x="678268" y="1143"/>
                  </a:lnTo>
                  <a:close/>
                </a:path>
                <a:path w="836294" h="349250">
                  <a:moveTo>
                    <a:pt x="387896" y="1143"/>
                  </a:moveTo>
                  <a:lnTo>
                    <a:pt x="455561" y="12207"/>
                  </a:lnTo>
                  <a:lnTo>
                    <a:pt x="507606" y="45465"/>
                  </a:lnTo>
                  <a:lnTo>
                    <a:pt x="540781" y="96901"/>
                  </a:lnTo>
                  <a:lnTo>
                    <a:pt x="551840" y="162813"/>
                  </a:lnTo>
                  <a:lnTo>
                    <a:pt x="546853" y="219741"/>
                  </a:lnTo>
                  <a:lnTo>
                    <a:pt x="531893" y="266319"/>
                  </a:lnTo>
                  <a:lnTo>
                    <a:pt x="506960" y="302545"/>
                  </a:lnTo>
                  <a:lnTo>
                    <a:pt x="472054" y="328422"/>
                  </a:lnTo>
                  <a:lnTo>
                    <a:pt x="427176" y="343947"/>
                  </a:lnTo>
                  <a:lnTo>
                    <a:pt x="372325" y="349123"/>
                  </a:lnTo>
                  <a:lnTo>
                    <a:pt x="295655" y="349123"/>
                  </a:lnTo>
                  <a:lnTo>
                    <a:pt x="295655" y="3810"/>
                  </a:lnTo>
                  <a:lnTo>
                    <a:pt x="328931" y="2643"/>
                  </a:lnTo>
                  <a:lnTo>
                    <a:pt x="355396" y="1809"/>
                  </a:lnTo>
                  <a:lnTo>
                    <a:pt x="375051" y="1309"/>
                  </a:lnTo>
                  <a:lnTo>
                    <a:pt x="387896" y="1143"/>
                  </a:lnTo>
                  <a:close/>
                </a:path>
                <a:path w="836294" h="349250">
                  <a:moveTo>
                    <a:pt x="95770" y="0"/>
                  </a:moveTo>
                  <a:lnTo>
                    <a:pt x="153361" y="6359"/>
                  </a:lnTo>
                  <a:lnTo>
                    <a:pt x="194497" y="25447"/>
                  </a:lnTo>
                  <a:lnTo>
                    <a:pt x="219178" y="57275"/>
                  </a:lnTo>
                  <a:lnTo>
                    <a:pt x="227406" y="101854"/>
                  </a:lnTo>
                  <a:lnTo>
                    <a:pt x="226270" y="116855"/>
                  </a:lnTo>
                  <a:lnTo>
                    <a:pt x="209232" y="157861"/>
                  </a:lnTo>
                  <a:lnTo>
                    <a:pt x="176685" y="187328"/>
                  </a:lnTo>
                  <a:lnTo>
                    <a:pt x="163474" y="193421"/>
                  </a:lnTo>
                  <a:lnTo>
                    <a:pt x="265620" y="349123"/>
                  </a:lnTo>
                  <a:lnTo>
                    <a:pt x="194843" y="349123"/>
                  </a:lnTo>
                  <a:lnTo>
                    <a:pt x="102615" y="206375"/>
                  </a:lnTo>
                  <a:lnTo>
                    <a:pt x="94962" y="206206"/>
                  </a:lnTo>
                  <a:lnTo>
                    <a:pt x="85925" y="205882"/>
                  </a:lnTo>
                  <a:lnTo>
                    <a:pt x="75501" y="205392"/>
                  </a:lnTo>
                  <a:lnTo>
                    <a:pt x="63690" y="204724"/>
                  </a:lnTo>
                  <a:lnTo>
                    <a:pt x="63690" y="349123"/>
                  </a:lnTo>
                  <a:lnTo>
                    <a:pt x="0" y="349123"/>
                  </a:lnTo>
                  <a:lnTo>
                    <a:pt x="0" y="3556"/>
                  </a:lnTo>
                  <a:lnTo>
                    <a:pt x="4441" y="3438"/>
                  </a:lnTo>
                  <a:lnTo>
                    <a:pt x="12565" y="3095"/>
                  </a:lnTo>
                  <a:lnTo>
                    <a:pt x="24372" y="2538"/>
                  </a:lnTo>
                  <a:lnTo>
                    <a:pt x="39865" y="1777"/>
                  </a:lnTo>
                  <a:lnTo>
                    <a:pt x="56362" y="1017"/>
                  </a:lnTo>
                  <a:lnTo>
                    <a:pt x="71180" y="460"/>
                  </a:lnTo>
                  <a:lnTo>
                    <a:pt x="84317" y="117"/>
                  </a:lnTo>
                  <a:lnTo>
                    <a:pt x="95770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571736" y="999236"/>
            <a:ext cx="1857388" cy="359410"/>
            <a:chOff x="1530858" y="999236"/>
            <a:chExt cx="1534795" cy="359410"/>
          </a:xfrm>
        </p:grpSpPr>
        <p:sp>
          <p:nvSpPr>
            <p:cNvPr id="9" name="object 9"/>
            <p:cNvSpPr/>
            <p:nvPr/>
          </p:nvSpPr>
          <p:spPr>
            <a:xfrm>
              <a:off x="1531747" y="1000125"/>
              <a:ext cx="1532890" cy="35750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22449" y="1057402"/>
              <a:ext cx="132841" cy="2407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68373" y="1053719"/>
              <a:ext cx="176402" cy="25031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31747" y="1000125"/>
              <a:ext cx="1532890" cy="357505"/>
            </a:xfrm>
            <a:custGeom>
              <a:avLst/>
              <a:gdLst/>
              <a:ahLst/>
              <a:cxnLst/>
              <a:rect l="l" t="t" r="r" b="b"/>
              <a:pathLst>
                <a:path w="1532889" h="357505">
                  <a:moveTo>
                    <a:pt x="1315466" y="6096"/>
                  </a:moveTo>
                  <a:lnTo>
                    <a:pt x="1376807" y="6096"/>
                  </a:lnTo>
                  <a:lnTo>
                    <a:pt x="1376807" y="297179"/>
                  </a:lnTo>
                  <a:lnTo>
                    <a:pt x="1532890" y="297179"/>
                  </a:lnTo>
                  <a:lnTo>
                    <a:pt x="1532890" y="351663"/>
                  </a:lnTo>
                  <a:lnTo>
                    <a:pt x="1315466" y="351663"/>
                  </a:lnTo>
                  <a:lnTo>
                    <a:pt x="1315466" y="6096"/>
                  </a:lnTo>
                  <a:close/>
                </a:path>
                <a:path w="1532889" h="357505">
                  <a:moveTo>
                    <a:pt x="1041146" y="6096"/>
                  </a:moveTo>
                  <a:lnTo>
                    <a:pt x="1261617" y="6096"/>
                  </a:lnTo>
                  <a:lnTo>
                    <a:pt x="1261617" y="60578"/>
                  </a:lnTo>
                  <a:lnTo>
                    <a:pt x="1102486" y="60578"/>
                  </a:lnTo>
                  <a:lnTo>
                    <a:pt x="1102486" y="141477"/>
                  </a:lnTo>
                  <a:lnTo>
                    <a:pt x="1216660" y="141477"/>
                  </a:lnTo>
                  <a:lnTo>
                    <a:pt x="1216660" y="193675"/>
                  </a:lnTo>
                  <a:lnTo>
                    <a:pt x="1102486" y="193675"/>
                  </a:lnTo>
                  <a:lnTo>
                    <a:pt x="1102486" y="297179"/>
                  </a:lnTo>
                  <a:lnTo>
                    <a:pt x="1259078" y="297179"/>
                  </a:lnTo>
                  <a:lnTo>
                    <a:pt x="1259078" y="351663"/>
                  </a:lnTo>
                  <a:lnTo>
                    <a:pt x="1041146" y="351663"/>
                  </a:lnTo>
                  <a:lnTo>
                    <a:pt x="1041146" y="6096"/>
                  </a:lnTo>
                  <a:close/>
                </a:path>
                <a:path w="1532889" h="357505">
                  <a:moveTo>
                    <a:pt x="69596" y="6096"/>
                  </a:moveTo>
                  <a:lnTo>
                    <a:pt x="102108" y="6096"/>
                  </a:lnTo>
                  <a:lnTo>
                    <a:pt x="176910" y="238887"/>
                  </a:lnTo>
                  <a:lnTo>
                    <a:pt x="250063" y="6096"/>
                  </a:lnTo>
                  <a:lnTo>
                    <a:pt x="282321" y="6096"/>
                  </a:lnTo>
                  <a:lnTo>
                    <a:pt x="352933" y="351916"/>
                  </a:lnTo>
                  <a:lnTo>
                    <a:pt x="293497" y="351916"/>
                  </a:lnTo>
                  <a:lnTo>
                    <a:pt x="257555" y="165480"/>
                  </a:lnTo>
                  <a:lnTo>
                    <a:pt x="188086" y="356362"/>
                  </a:lnTo>
                  <a:lnTo>
                    <a:pt x="166115" y="356362"/>
                  </a:lnTo>
                  <a:lnTo>
                    <a:pt x="96520" y="165480"/>
                  </a:lnTo>
                  <a:lnTo>
                    <a:pt x="59181" y="351916"/>
                  </a:lnTo>
                  <a:lnTo>
                    <a:pt x="0" y="351916"/>
                  </a:lnTo>
                  <a:lnTo>
                    <a:pt x="69596" y="6096"/>
                  </a:lnTo>
                  <a:close/>
                </a:path>
                <a:path w="1532889" h="357505">
                  <a:moveTo>
                    <a:pt x="822452" y="3683"/>
                  </a:moveTo>
                  <a:lnTo>
                    <a:pt x="890095" y="14747"/>
                  </a:lnTo>
                  <a:lnTo>
                    <a:pt x="942213" y="48005"/>
                  </a:lnTo>
                  <a:lnTo>
                    <a:pt x="975360" y="99441"/>
                  </a:lnTo>
                  <a:lnTo>
                    <a:pt x="986409" y="165353"/>
                  </a:lnTo>
                  <a:lnTo>
                    <a:pt x="981423" y="222281"/>
                  </a:lnTo>
                  <a:lnTo>
                    <a:pt x="966465" y="268859"/>
                  </a:lnTo>
                  <a:lnTo>
                    <a:pt x="941530" y="305085"/>
                  </a:lnTo>
                  <a:lnTo>
                    <a:pt x="906615" y="330962"/>
                  </a:lnTo>
                  <a:lnTo>
                    <a:pt x="861716" y="346487"/>
                  </a:lnTo>
                  <a:lnTo>
                    <a:pt x="806830" y="351663"/>
                  </a:lnTo>
                  <a:lnTo>
                    <a:pt x="730250" y="351663"/>
                  </a:lnTo>
                  <a:lnTo>
                    <a:pt x="730250" y="6350"/>
                  </a:lnTo>
                  <a:lnTo>
                    <a:pt x="763516" y="5183"/>
                  </a:lnTo>
                  <a:lnTo>
                    <a:pt x="789971" y="4349"/>
                  </a:lnTo>
                  <a:lnTo>
                    <a:pt x="809617" y="3849"/>
                  </a:lnTo>
                  <a:lnTo>
                    <a:pt x="822452" y="3683"/>
                  </a:lnTo>
                  <a:close/>
                </a:path>
                <a:path w="1532889" h="357505">
                  <a:moveTo>
                    <a:pt x="522478" y="0"/>
                  </a:moveTo>
                  <a:lnTo>
                    <a:pt x="588200" y="11541"/>
                  </a:lnTo>
                  <a:lnTo>
                    <a:pt x="636397" y="46227"/>
                  </a:lnTo>
                  <a:lnTo>
                    <a:pt x="665940" y="101726"/>
                  </a:lnTo>
                  <a:lnTo>
                    <a:pt x="675766" y="175895"/>
                  </a:lnTo>
                  <a:lnTo>
                    <a:pt x="673195" y="215542"/>
                  </a:lnTo>
                  <a:lnTo>
                    <a:pt x="652621" y="281836"/>
                  </a:lnTo>
                  <a:lnTo>
                    <a:pt x="611880" y="329965"/>
                  </a:lnTo>
                  <a:lnTo>
                    <a:pt x="553448" y="354453"/>
                  </a:lnTo>
                  <a:lnTo>
                    <a:pt x="517778" y="357504"/>
                  </a:lnTo>
                  <a:lnTo>
                    <a:pt x="484963" y="354478"/>
                  </a:lnTo>
                  <a:lnTo>
                    <a:pt x="431571" y="330233"/>
                  </a:lnTo>
                  <a:lnTo>
                    <a:pt x="394729" y="282461"/>
                  </a:lnTo>
                  <a:lnTo>
                    <a:pt x="376199" y="215925"/>
                  </a:lnTo>
                  <a:lnTo>
                    <a:pt x="373888" y="175895"/>
                  </a:lnTo>
                  <a:lnTo>
                    <a:pt x="376412" y="140440"/>
                  </a:lnTo>
                  <a:lnTo>
                    <a:pt x="396605" y="78007"/>
                  </a:lnTo>
                  <a:lnTo>
                    <a:pt x="436235" y="28717"/>
                  </a:lnTo>
                  <a:lnTo>
                    <a:pt x="490301" y="3190"/>
                  </a:lnTo>
                  <a:lnTo>
                    <a:pt x="522478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35940" y="1632331"/>
            <a:ext cx="6957059" cy="30912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17145" indent="-274955">
              <a:lnSpc>
                <a:spcPct val="100000"/>
              </a:lnSpc>
              <a:spcBef>
                <a:spcPts val="105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5" dirty="0">
                <a:latin typeface="+mj-lt"/>
                <a:cs typeface="Trebuchet MS"/>
              </a:rPr>
              <a:t>RDP model is Rapid </a:t>
            </a:r>
            <a:r>
              <a:rPr sz="2000" dirty="0">
                <a:latin typeface="+mj-lt"/>
                <a:cs typeface="Trebuchet MS"/>
              </a:rPr>
              <a:t>Application </a:t>
            </a:r>
            <a:r>
              <a:rPr sz="2000" spc="-50" dirty="0">
                <a:latin typeface="+mj-lt"/>
                <a:cs typeface="Trebuchet MS"/>
              </a:rPr>
              <a:t>Development  </a:t>
            </a:r>
            <a:r>
              <a:rPr sz="2000" spc="-5" dirty="0">
                <a:latin typeface="+mj-lt"/>
                <a:cs typeface="Trebuchet MS"/>
              </a:rPr>
              <a:t>model.</a:t>
            </a:r>
            <a:endParaRPr sz="2000">
              <a:latin typeface="+mj-lt"/>
              <a:cs typeface="Trebuchet MS"/>
            </a:endParaRPr>
          </a:p>
          <a:p>
            <a:pPr marL="287020" indent="-274955">
              <a:lnSpc>
                <a:spcPct val="100000"/>
              </a:lnSpc>
              <a:spcBef>
                <a:spcPts val="595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5" dirty="0">
                <a:latin typeface="+mj-lt"/>
                <a:cs typeface="Trebuchet MS"/>
              </a:rPr>
              <a:t>type of</a:t>
            </a:r>
            <a:r>
              <a:rPr sz="2000" spc="-5" dirty="0">
                <a:solidFill>
                  <a:srgbClr val="6B9F24"/>
                </a:solidFill>
                <a:latin typeface="+mj-lt"/>
                <a:cs typeface="Trebuchet MS"/>
              </a:rPr>
              <a:t> </a:t>
            </a:r>
            <a:r>
              <a:rPr sz="2000" u="heavy" spc="-5" dirty="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+mj-lt"/>
                <a:cs typeface="Trebuchet MS"/>
                <a:hlinkClick r:id="rId9"/>
              </a:rPr>
              <a:t>incremental</a:t>
            </a:r>
            <a:r>
              <a:rPr sz="2000" u="heavy" spc="-15" dirty="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+mj-lt"/>
                <a:cs typeface="Trebuchet MS"/>
                <a:hlinkClick r:id="rId9"/>
              </a:rPr>
              <a:t> </a:t>
            </a:r>
            <a:r>
              <a:rPr sz="2000" u="heavy" spc="-5" dirty="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+mj-lt"/>
                <a:cs typeface="Trebuchet MS"/>
                <a:hlinkClick r:id="rId9"/>
              </a:rPr>
              <a:t>model</a:t>
            </a:r>
            <a:endParaRPr sz="2000">
              <a:latin typeface="+mj-lt"/>
              <a:cs typeface="Trebuchet MS"/>
            </a:endParaRPr>
          </a:p>
          <a:p>
            <a:pPr marL="287020" marR="427355" indent="-274955">
              <a:lnSpc>
                <a:spcPct val="100000"/>
              </a:lnSpc>
              <a:spcBef>
                <a:spcPts val="605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5" dirty="0">
                <a:latin typeface="+mj-lt"/>
                <a:cs typeface="Trebuchet MS"/>
              </a:rPr>
              <a:t>components </a:t>
            </a:r>
            <a:r>
              <a:rPr sz="2000" dirty="0">
                <a:latin typeface="+mj-lt"/>
                <a:cs typeface="Trebuchet MS"/>
              </a:rPr>
              <a:t>or </a:t>
            </a:r>
            <a:r>
              <a:rPr sz="2000" spc="-5" dirty="0">
                <a:latin typeface="+mj-lt"/>
                <a:cs typeface="Trebuchet MS"/>
              </a:rPr>
              <a:t>functions are developed </a:t>
            </a:r>
            <a:r>
              <a:rPr sz="2000" spc="-250" dirty="0">
                <a:latin typeface="+mj-lt"/>
                <a:cs typeface="Trebuchet MS"/>
              </a:rPr>
              <a:t>in  </a:t>
            </a:r>
            <a:r>
              <a:rPr sz="2000" spc="-5" dirty="0">
                <a:latin typeface="+mj-lt"/>
                <a:cs typeface="Trebuchet MS"/>
              </a:rPr>
              <a:t>parallel as if they </a:t>
            </a:r>
            <a:r>
              <a:rPr sz="2000" spc="-10" dirty="0">
                <a:latin typeface="+mj-lt"/>
                <a:cs typeface="Trebuchet MS"/>
              </a:rPr>
              <a:t>were </a:t>
            </a:r>
            <a:r>
              <a:rPr sz="2000" dirty="0">
                <a:latin typeface="+mj-lt"/>
                <a:cs typeface="Trebuchet MS"/>
              </a:rPr>
              <a:t>mini</a:t>
            </a:r>
            <a:r>
              <a:rPr sz="2000" spc="-35" dirty="0">
                <a:latin typeface="+mj-lt"/>
                <a:cs typeface="Trebuchet MS"/>
              </a:rPr>
              <a:t> </a:t>
            </a:r>
            <a:r>
              <a:rPr sz="2000" spc="-5" dirty="0">
                <a:latin typeface="+mj-lt"/>
                <a:cs typeface="Trebuchet MS"/>
              </a:rPr>
              <a:t>projects.</a:t>
            </a:r>
            <a:endParaRPr sz="2000">
              <a:latin typeface="+mj-lt"/>
              <a:cs typeface="Trebuchet MS"/>
            </a:endParaRPr>
          </a:p>
          <a:p>
            <a:pPr marL="287020" marR="5080" indent="-274955">
              <a:lnSpc>
                <a:spcPct val="100000"/>
              </a:lnSpc>
              <a:spcBef>
                <a:spcPts val="600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5" dirty="0">
                <a:latin typeface="+mj-lt"/>
                <a:cs typeface="Trebuchet MS"/>
              </a:rPr>
              <a:t>developments are time boxed, delivered </a:t>
            </a:r>
            <a:r>
              <a:rPr sz="2000" spc="-165" dirty="0">
                <a:latin typeface="+mj-lt"/>
                <a:cs typeface="Trebuchet MS"/>
              </a:rPr>
              <a:t>and  </a:t>
            </a:r>
            <a:r>
              <a:rPr sz="2000" spc="-5" dirty="0">
                <a:latin typeface="+mj-lt"/>
                <a:cs typeface="Trebuchet MS"/>
              </a:rPr>
              <a:t>then assembled into </a:t>
            </a:r>
            <a:r>
              <a:rPr sz="2000" dirty="0">
                <a:latin typeface="+mj-lt"/>
                <a:cs typeface="Trebuchet MS"/>
              </a:rPr>
              <a:t>a </a:t>
            </a:r>
            <a:r>
              <a:rPr sz="2000" spc="-5" dirty="0">
                <a:latin typeface="+mj-lt"/>
                <a:cs typeface="Trebuchet MS"/>
              </a:rPr>
              <a:t>working</a:t>
            </a:r>
            <a:r>
              <a:rPr sz="2000" spc="-45" dirty="0">
                <a:latin typeface="+mj-lt"/>
                <a:cs typeface="Trebuchet MS"/>
              </a:rPr>
              <a:t> </a:t>
            </a:r>
            <a:r>
              <a:rPr sz="2000" spc="-5" dirty="0">
                <a:latin typeface="+mj-lt"/>
                <a:cs typeface="Trebuchet MS"/>
              </a:rPr>
              <a:t>prototype</a:t>
            </a:r>
            <a:endParaRPr sz="2000">
              <a:latin typeface="+mj-lt"/>
              <a:cs typeface="Trebuchet MS"/>
            </a:endParaRPr>
          </a:p>
          <a:p>
            <a:pPr marL="287020" marR="236220" indent="-274955" algn="just">
              <a:lnSpc>
                <a:spcPct val="100000"/>
              </a:lnSpc>
              <a:spcBef>
                <a:spcPts val="600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5" dirty="0">
                <a:latin typeface="+mj-lt"/>
                <a:cs typeface="Trebuchet MS"/>
              </a:rPr>
              <a:t>quickly </a:t>
            </a:r>
            <a:r>
              <a:rPr sz="2000" dirty="0">
                <a:latin typeface="+mj-lt"/>
                <a:cs typeface="Trebuchet MS"/>
              </a:rPr>
              <a:t>give </a:t>
            </a:r>
            <a:r>
              <a:rPr sz="2000" spc="-5" dirty="0">
                <a:latin typeface="+mj-lt"/>
                <a:cs typeface="Trebuchet MS"/>
              </a:rPr>
              <a:t>the customer something to </a:t>
            </a:r>
            <a:r>
              <a:rPr sz="2000" spc="-170" dirty="0">
                <a:latin typeface="+mj-lt"/>
                <a:cs typeface="Trebuchet MS"/>
              </a:rPr>
              <a:t>see  </a:t>
            </a:r>
            <a:r>
              <a:rPr sz="2000" spc="-5" dirty="0">
                <a:latin typeface="+mj-lt"/>
                <a:cs typeface="Trebuchet MS"/>
              </a:rPr>
              <a:t>and use and to provide </a:t>
            </a:r>
            <a:r>
              <a:rPr sz="2000" dirty="0">
                <a:latin typeface="+mj-lt"/>
                <a:cs typeface="Trebuchet MS"/>
              </a:rPr>
              <a:t>feedback </a:t>
            </a:r>
            <a:r>
              <a:rPr sz="2000" spc="-5" dirty="0">
                <a:latin typeface="+mj-lt"/>
                <a:cs typeface="Trebuchet MS"/>
              </a:rPr>
              <a:t>regarding  the delivery </a:t>
            </a:r>
            <a:r>
              <a:rPr sz="2000" dirty="0">
                <a:latin typeface="+mj-lt"/>
                <a:cs typeface="Trebuchet MS"/>
              </a:rPr>
              <a:t>and </a:t>
            </a:r>
            <a:r>
              <a:rPr sz="2000" spc="-5" dirty="0">
                <a:latin typeface="+mj-lt"/>
                <a:cs typeface="Trebuchet MS"/>
              </a:rPr>
              <a:t>their</a:t>
            </a:r>
            <a:r>
              <a:rPr sz="2000" spc="-55" dirty="0">
                <a:latin typeface="+mj-lt"/>
                <a:cs typeface="Trebuchet MS"/>
              </a:rPr>
              <a:t> </a:t>
            </a:r>
            <a:r>
              <a:rPr sz="2000" spc="-5" dirty="0">
                <a:latin typeface="+mj-lt"/>
                <a:cs typeface="Trebuchet MS"/>
              </a:rPr>
              <a:t>requirements.</a:t>
            </a:r>
            <a:endParaRPr sz="2000">
              <a:latin typeface="+mj-lt"/>
              <a:cs typeface="Trebuchet MS"/>
            </a:endParaRPr>
          </a:p>
        </p:txBody>
      </p:sp>
      <p:pic>
        <p:nvPicPr>
          <p:cNvPr id="32770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571604" cy="85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85852" y="999363"/>
            <a:ext cx="2071701" cy="359410"/>
            <a:chOff x="537413" y="999363"/>
            <a:chExt cx="2219960" cy="359410"/>
          </a:xfrm>
        </p:grpSpPr>
        <p:sp>
          <p:nvSpPr>
            <p:cNvPr id="3" name="object 3"/>
            <p:cNvSpPr/>
            <p:nvPr/>
          </p:nvSpPr>
          <p:spPr>
            <a:xfrm>
              <a:off x="538302" y="1000252"/>
              <a:ext cx="2217597" cy="35737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27963" y="1107186"/>
              <a:ext cx="83185" cy="127635"/>
            </a:xfrm>
            <a:custGeom>
              <a:avLst/>
              <a:gdLst/>
              <a:ahLst/>
              <a:cxnLst/>
              <a:rect l="l" t="t" r="r" b="b"/>
              <a:pathLst>
                <a:path w="83184" h="127634">
                  <a:moveTo>
                    <a:pt x="41516" y="0"/>
                  </a:moveTo>
                  <a:lnTo>
                    <a:pt x="0" y="127635"/>
                  </a:lnTo>
                  <a:lnTo>
                    <a:pt x="83058" y="127635"/>
                  </a:lnTo>
                  <a:lnTo>
                    <a:pt x="41516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8741" y="1057402"/>
              <a:ext cx="106997" cy="115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8302" y="1000252"/>
              <a:ext cx="2218055" cy="357505"/>
            </a:xfrm>
            <a:custGeom>
              <a:avLst/>
              <a:gdLst/>
              <a:ahLst/>
              <a:cxnLst/>
              <a:rect l="l" t="t" r="r" b="b"/>
              <a:pathLst>
                <a:path w="2218055" h="357505">
                  <a:moveTo>
                    <a:pt x="1966010" y="5969"/>
                  </a:moveTo>
                  <a:lnTo>
                    <a:pt x="1995474" y="5969"/>
                  </a:lnTo>
                  <a:lnTo>
                    <a:pt x="2158669" y="214502"/>
                  </a:lnTo>
                  <a:lnTo>
                    <a:pt x="2158669" y="5969"/>
                  </a:lnTo>
                  <a:lnTo>
                    <a:pt x="2217597" y="5969"/>
                  </a:lnTo>
                  <a:lnTo>
                    <a:pt x="2217597" y="356235"/>
                  </a:lnTo>
                  <a:lnTo>
                    <a:pt x="2192705" y="356235"/>
                  </a:lnTo>
                  <a:lnTo>
                    <a:pt x="2024938" y="137540"/>
                  </a:lnTo>
                  <a:lnTo>
                    <a:pt x="2024938" y="351789"/>
                  </a:lnTo>
                  <a:lnTo>
                    <a:pt x="1966010" y="351789"/>
                  </a:lnTo>
                  <a:lnTo>
                    <a:pt x="1966010" y="5969"/>
                  </a:lnTo>
                  <a:close/>
                </a:path>
                <a:path w="2218055" h="357505">
                  <a:moveTo>
                    <a:pt x="1833041" y="5969"/>
                  </a:moveTo>
                  <a:lnTo>
                    <a:pt x="1894382" y="5969"/>
                  </a:lnTo>
                  <a:lnTo>
                    <a:pt x="1894382" y="351536"/>
                  </a:lnTo>
                  <a:lnTo>
                    <a:pt x="1833041" y="351536"/>
                  </a:lnTo>
                  <a:lnTo>
                    <a:pt x="1833041" y="5969"/>
                  </a:lnTo>
                  <a:close/>
                </a:path>
                <a:path w="2218055" h="357505">
                  <a:moveTo>
                    <a:pt x="1167434" y="5969"/>
                  </a:moveTo>
                  <a:lnTo>
                    <a:pt x="1387906" y="5969"/>
                  </a:lnTo>
                  <a:lnTo>
                    <a:pt x="1387906" y="60451"/>
                  </a:lnTo>
                  <a:lnTo>
                    <a:pt x="1228775" y="60451"/>
                  </a:lnTo>
                  <a:lnTo>
                    <a:pt x="1228775" y="141350"/>
                  </a:lnTo>
                  <a:lnTo>
                    <a:pt x="1342948" y="141350"/>
                  </a:lnTo>
                  <a:lnTo>
                    <a:pt x="1342948" y="193548"/>
                  </a:lnTo>
                  <a:lnTo>
                    <a:pt x="1228775" y="193548"/>
                  </a:lnTo>
                  <a:lnTo>
                    <a:pt x="1228775" y="297052"/>
                  </a:lnTo>
                  <a:lnTo>
                    <a:pt x="1385366" y="297052"/>
                  </a:lnTo>
                  <a:lnTo>
                    <a:pt x="1385366" y="351536"/>
                  </a:lnTo>
                  <a:lnTo>
                    <a:pt x="1167434" y="351536"/>
                  </a:lnTo>
                  <a:lnTo>
                    <a:pt x="1167434" y="5969"/>
                  </a:lnTo>
                  <a:close/>
                </a:path>
                <a:path w="2218055" h="357505">
                  <a:moveTo>
                    <a:pt x="283464" y="5969"/>
                  </a:moveTo>
                  <a:lnTo>
                    <a:pt x="344792" y="5969"/>
                  </a:lnTo>
                  <a:lnTo>
                    <a:pt x="344792" y="141350"/>
                  </a:lnTo>
                  <a:lnTo>
                    <a:pt x="482320" y="141350"/>
                  </a:lnTo>
                  <a:lnTo>
                    <a:pt x="482320" y="5969"/>
                  </a:lnTo>
                  <a:lnTo>
                    <a:pt x="542950" y="5969"/>
                  </a:lnTo>
                  <a:lnTo>
                    <a:pt x="542950" y="351536"/>
                  </a:lnTo>
                  <a:lnTo>
                    <a:pt x="482320" y="351536"/>
                  </a:lnTo>
                  <a:lnTo>
                    <a:pt x="482320" y="195834"/>
                  </a:lnTo>
                  <a:lnTo>
                    <a:pt x="344792" y="195834"/>
                  </a:lnTo>
                  <a:lnTo>
                    <a:pt x="344792" y="351536"/>
                  </a:lnTo>
                  <a:lnTo>
                    <a:pt x="283464" y="351536"/>
                  </a:lnTo>
                  <a:lnTo>
                    <a:pt x="283464" y="5969"/>
                  </a:lnTo>
                  <a:close/>
                </a:path>
                <a:path w="2218055" h="357505">
                  <a:moveTo>
                    <a:pt x="71716" y="3556"/>
                  </a:moveTo>
                  <a:lnTo>
                    <a:pt x="109895" y="5127"/>
                  </a:lnTo>
                  <a:lnTo>
                    <a:pt x="169750" y="17700"/>
                  </a:lnTo>
                  <a:lnTo>
                    <a:pt x="207993" y="43037"/>
                  </a:lnTo>
                  <a:lnTo>
                    <a:pt x="226920" y="82280"/>
                  </a:lnTo>
                  <a:lnTo>
                    <a:pt x="229285" y="107187"/>
                  </a:lnTo>
                  <a:lnTo>
                    <a:pt x="223681" y="149981"/>
                  </a:lnTo>
                  <a:lnTo>
                    <a:pt x="206869" y="183266"/>
                  </a:lnTo>
                  <a:lnTo>
                    <a:pt x="178846" y="207040"/>
                  </a:lnTo>
                  <a:lnTo>
                    <a:pt x="139612" y="221305"/>
                  </a:lnTo>
                  <a:lnTo>
                    <a:pt x="89166" y="226060"/>
                  </a:lnTo>
                  <a:lnTo>
                    <a:pt x="83534" y="225962"/>
                  </a:lnTo>
                  <a:lnTo>
                    <a:pt x="77019" y="225663"/>
                  </a:lnTo>
                  <a:lnTo>
                    <a:pt x="69617" y="225149"/>
                  </a:lnTo>
                  <a:lnTo>
                    <a:pt x="61328" y="224409"/>
                  </a:lnTo>
                  <a:lnTo>
                    <a:pt x="61328" y="351536"/>
                  </a:lnTo>
                  <a:lnTo>
                    <a:pt x="0" y="351536"/>
                  </a:lnTo>
                  <a:lnTo>
                    <a:pt x="0" y="6223"/>
                  </a:lnTo>
                  <a:lnTo>
                    <a:pt x="27484" y="5056"/>
                  </a:lnTo>
                  <a:lnTo>
                    <a:pt x="48598" y="4222"/>
                  </a:lnTo>
                  <a:lnTo>
                    <a:pt x="63341" y="3722"/>
                  </a:lnTo>
                  <a:lnTo>
                    <a:pt x="71716" y="3556"/>
                  </a:lnTo>
                  <a:close/>
                </a:path>
                <a:path w="2218055" h="357505">
                  <a:moveTo>
                    <a:pt x="717727" y="1270"/>
                  </a:moveTo>
                  <a:lnTo>
                    <a:pt x="744651" y="1270"/>
                  </a:lnTo>
                  <a:lnTo>
                    <a:pt x="883589" y="351536"/>
                  </a:lnTo>
                  <a:lnTo>
                    <a:pt x="815898" y="351536"/>
                  </a:lnTo>
                  <a:lnTo>
                    <a:pt x="790625" y="281432"/>
                  </a:lnTo>
                  <a:lnTo>
                    <a:pt x="672198" y="281432"/>
                  </a:lnTo>
                  <a:lnTo>
                    <a:pt x="648144" y="351536"/>
                  </a:lnTo>
                  <a:lnTo>
                    <a:pt x="579970" y="351536"/>
                  </a:lnTo>
                  <a:lnTo>
                    <a:pt x="717727" y="1270"/>
                  </a:lnTo>
                  <a:close/>
                </a:path>
                <a:path w="2218055" h="357505">
                  <a:moveTo>
                    <a:pt x="1530654" y="0"/>
                  </a:moveTo>
                  <a:lnTo>
                    <a:pt x="1558586" y="1404"/>
                  </a:lnTo>
                  <a:lnTo>
                    <a:pt x="1582566" y="5619"/>
                  </a:lnTo>
                  <a:lnTo>
                    <a:pt x="1602592" y="12644"/>
                  </a:lnTo>
                  <a:lnTo>
                    <a:pt x="1618665" y="22478"/>
                  </a:lnTo>
                  <a:lnTo>
                    <a:pt x="1599996" y="75311"/>
                  </a:lnTo>
                  <a:lnTo>
                    <a:pt x="1583589" y="65216"/>
                  </a:lnTo>
                  <a:lnTo>
                    <a:pt x="1566754" y="57991"/>
                  </a:lnTo>
                  <a:lnTo>
                    <a:pt x="1549490" y="53647"/>
                  </a:lnTo>
                  <a:lnTo>
                    <a:pt x="1531797" y="52197"/>
                  </a:lnTo>
                  <a:lnTo>
                    <a:pt x="1521800" y="52889"/>
                  </a:lnTo>
                  <a:lnTo>
                    <a:pt x="1490157" y="76263"/>
                  </a:lnTo>
                  <a:lnTo>
                    <a:pt x="1487220" y="92583"/>
                  </a:lnTo>
                  <a:lnTo>
                    <a:pt x="1491338" y="107584"/>
                  </a:lnTo>
                  <a:lnTo>
                    <a:pt x="1503683" y="122872"/>
                  </a:lnTo>
                  <a:lnTo>
                    <a:pt x="1524243" y="138445"/>
                  </a:lnTo>
                  <a:lnTo>
                    <a:pt x="1553006" y="154305"/>
                  </a:lnTo>
                  <a:lnTo>
                    <a:pt x="1569147" y="162615"/>
                  </a:lnTo>
                  <a:lnTo>
                    <a:pt x="1582883" y="170592"/>
                  </a:lnTo>
                  <a:lnTo>
                    <a:pt x="1616586" y="201041"/>
                  </a:lnTo>
                  <a:lnTo>
                    <a:pt x="1632413" y="238934"/>
                  </a:lnTo>
                  <a:lnTo>
                    <a:pt x="1634413" y="261238"/>
                  </a:lnTo>
                  <a:lnTo>
                    <a:pt x="1632342" y="281267"/>
                  </a:lnTo>
                  <a:lnTo>
                    <a:pt x="1615768" y="315799"/>
                  </a:lnTo>
                  <a:lnTo>
                    <a:pt x="1583288" y="342161"/>
                  </a:lnTo>
                  <a:lnTo>
                    <a:pt x="1538901" y="355687"/>
                  </a:lnTo>
                  <a:lnTo>
                    <a:pt x="1512493" y="357377"/>
                  </a:lnTo>
                  <a:lnTo>
                    <a:pt x="1488895" y="355828"/>
                  </a:lnTo>
                  <a:lnTo>
                    <a:pt x="1466488" y="351170"/>
                  </a:lnTo>
                  <a:lnTo>
                    <a:pt x="1445271" y="343394"/>
                  </a:lnTo>
                  <a:lnTo>
                    <a:pt x="1425244" y="332486"/>
                  </a:lnTo>
                  <a:lnTo>
                    <a:pt x="1447850" y="277495"/>
                  </a:lnTo>
                  <a:lnTo>
                    <a:pt x="1465952" y="288643"/>
                  </a:lnTo>
                  <a:lnTo>
                    <a:pt x="1483887" y="296576"/>
                  </a:lnTo>
                  <a:lnTo>
                    <a:pt x="1501678" y="301319"/>
                  </a:lnTo>
                  <a:lnTo>
                    <a:pt x="1519351" y="302895"/>
                  </a:lnTo>
                  <a:lnTo>
                    <a:pt x="1542948" y="300537"/>
                  </a:lnTo>
                  <a:lnTo>
                    <a:pt x="1559817" y="293465"/>
                  </a:lnTo>
                  <a:lnTo>
                    <a:pt x="1569947" y="281678"/>
                  </a:lnTo>
                  <a:lnTo>
                    <a:pt x="1573326" y="265175"/>
                  </a:lnTo>
                  <a:lnTo>
                    <a:pt x="1572539" y="256434"/>
                  </a:lnTo>
                  <a:lnTo>
                    <a:pt x="1552554" y="223206"/>
                  </a:lnTo>
                  <a:lnTo>
                    <a:pt x="1508048" y="195452"/>
                  </a:lnTo>
                  <a:lnTo>
                    <a:pt x="1489836" y="185975"/>
                  </a:lnTo>
                  <a:lnTo>
                    <a:pt x="1474838" y="177355"/>
                  </a:lnTo>
                  <a:lnTo>
                    <a:pt x="1442358" y="148637"/>
                  </a:lnTo>
                  <a:lnTo>
                    <a:pt x="1426354" y="103489"/>
                  </a:lnTo>
                  <a:lnTo>
                    <a:pt x="1425879" y="92963"/>
                  </a:lnTo>
                  <a:lnTo>
                    <a:pt x="1427713" y="73796"/>
                  </a:lnTo>
                  <a:lnTo>
                    <a:pt x="1455216" y="26415"/>
                  </a:lnTo>
                  <a:lnTo>
                    <a:pt x="1488792" y="6635"/>
                  </a:lnTo>
                  <a:lnTo>
                    <a:pt x="1508669" y="1662"/>
                  </a:lnTo>
                  <a:lnTo>
                    <a:pt x="1530654" y="0"/>
                  </a:lnTo>
                  <a:close/>
                </a:path>
                <a:path w="2218055" h="357505">
                  <a:moveTo>
                    <a:pt x="1009446" y="0"/>
                  </a:moveTo>
                  <a:lnTo>
                    <a:pt x="1037378" y="1404"/>
                  </a:lnTo>
                  <a:lnTo>
                    <a:pt x="1061358" y="5619"/>
                  </a:lnTo>
                  <a:lnTo>
                    <a:pt x="1081384" y="12644"/>
                  </a:lnTo>
                  <a:lnTo>
                    <a:pt x="1097457" y="22478"/>
                  </a:lnTo>
                  <a:lnTo>
                    <a:pt x="1078788" y="75311"/>
                  </a:lnTo>
                  <a:lnTo>
                    <a:pt x="1062381" y="65216"/>
                  </a:lnTo>
                  <a:lnTo>
                    <a:pt x="1045546" y="57991"/>
                  </a:lnTo>
                  <a:lnTo>
                    <a:pt x="1028282" y="53647"/>
                  </a:lnTo>
                  <a:lnTo>
                    <a:pt x="1010589" y="52197"/>
                  </a:lnTo>
                  <a:lnTo>
                    <a:pt x="1000592" y="52889"/>
                  </a:lnTo>
                  <a:lnTo>
                    <a:pt x="968949" y="76263"/>
                  </a:lnTo>
                  <a:lnTo>
                    <a:pt x="966012" y="92583"/>
                  </a:lnTo>
                  <a:lnTo>
                    <a:pt x="970130" y="107584"/>
                  </a:lnTo>
                  <a:lnTo>
                    <a:pt x="982475" y="122872"/>
                  </a:lnTo>
                  <a:lnTo>
                    <a:pt x="1003035" y="138445"/>
                  </a:lnTo>
                  <a:lnTo>
                    <a:pt x="1031798" y="154305"/>
                  </a:lnTo>
                  <a:lnTo>
                    <a:pt x="1047939" y="162615"/>
                  </a:lnTo>
                  <a:lnTo>
                    <a:pt x="1061675" y="170592"/>
                  </a:lnTo>
                  <a:lnTo>
                    <a:pt x="1095378" y="201041"/>
                  </a:lnTo>
                  <a:lnTo>
                    <a:pt x="1111205" y="238934"/>
                  </a:lnTo>
                  <a:lnTo>
                    <a:pt x="1113205" y="261238"/>
                  </a:lnTo>
                  <a:lnTo>
                    <a:pt x="1111134" y="281267"/>
                  </a:lnTo>
                  <a:lnTo>
                    <a:pt x="1094560" y="315799"/>
                  </a:lnTo>
                  <a:lnTo>
                    <a:pt x="1062080" y="342161"/>
                  </a:lnTo>
                  <a:lnTo>
                    <a:pt x="1017693" y="355687"/>
                  </a:lnTo>
                  <a:lnTo>
                    <a:pt x="991285" y="357377"/>
                  </a:lnTo>
                  <a:lnTo>
                    <a:pt x="967687" y="355828"/>
                  </a:lnTo>
                  <a:lnTo>
                    <a:pt x="945280" y="351170"/>
                  </a:lnTo>
                  <a:lnTo>
                    <a:pt x="924063" y="343394"/>
                  </a:lnTo>
                  <a:lnTo>
                    <a:pt x="904036" y="332486"/>
                  </a:lnTo>
                  <a:lnTo>
                    <a:pt x="926642" y="277495"/>
                  </a:lnTo>
                  <a:lnTo>
                    <a:pt x="944744" y="288643"/>
                  </a:lnTo>
                  <a:lnTo>
                    <a:pt x="962679" y="296576"/>
                  </a:lnTo>
                  <a:lnTo>
                    <a:pt x="980470" y="301319"/>
                  </a:lnTo>
                  <a:lnTo>
                    <a:pt x="998143" y="302895"/>
                  </a:lnTo>
                  <a:lnTo>
                    <a:pt x="1021740" y="300537"/>
                  </a:lnTo>
                  <a:lnTo>
                    <a:pt x="1038609" y="293465"/>
                  </a:lnTo>
                  <a:lnTo>
                    <a:pt x="1048739" y="281678"/>
                  </a:lnTo>
                  <a:lnTo>
                    <a:pt x="1052118" y="265175"/>
                  </a:lnTo>
                  <a:lnTo>
                    <a:pt x="1051331" y="256434"/>
                  </a:lnTo>
                  <a:lnTo>
                    <a:pt x="1031346" y="223206"/>
                  </a:lnTo>
                  <a:lnTo>
                    <a:pt x="986840" y="195452"/>
                  </a:lnTo>
                  <a:lnTo>
                    <a:pt x="968628" y="185975"/>
                  </a:lnTo>
                  <a:lnTo>
                    <a:pt x="953630" y="177355"/>
                  </a:lnTo>
                  <a:lnTo>
                    <a:pt x="921150" y="148637"/>
                  </a:lnTo>
                  <a:lnTo>
                    <a:pt x="905146" y="103489"/>
                  </a:lnTo>
                  <a:lnTo>
                    <a:pt x="904671" y="92963"/>
                  </a:lnTo>
                  <a:lnTo>
                    <a:pt x="906505" y="73796"/>
                  </a:lnTo>
                  <a:lnTo>
                    <a:pt x="934008" y="26415"/>
                  </a:lnTo>
                  <a:lnTo>
                    <a:pt x="967584" y="6635"/>
                  </a:lnTo>
                  <a:lnTo>
                    <a:pt x="987461" y="1662"/>
                  </a:lnTo>
                  <a:lnTo>
                    <a:pt x="1009446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571868" y="1001775"/>
            <a:ext cx="1071570" cy="351155"/>
            <a:chOff x="2972816" y="1001775"/>
            <a:chExt cx="837565" cy="351155"/>
          </a:xfrm>
        </p:grpSpPr>
        <p:sp>
          <p:nvSpPr>
            <p:cNvPr id="8" name="object 8"/>
            <p:cNvSpPr/>
            <p:nvPr/>
          </p:nvSpPr>
          <p:spPr>
            <a:xfrm>
              <a:off x="2973705" y="1002664"/>
              <a:ext cx="835786" cy="3491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29813" y="1057401"/>
              <a:ext cx="132841" cy="2407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40709" y="1057401"/>
              <a:ext cx="106933" cy="1153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36443" y="1057274"/>
              <a:ext cx="101853" cy="10058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73705" y="1002664"/>
              <a:ext cx="836294" cy="349250"/>
            </a:xfrm>
            <a:custGeom>
              <a:avLst/>
              <a:gdLst/>
              <a:ahLst/>
              <a:cxnLst/>
              <a:rect l="l" t="t" r="r" b="b"/>
              <a:pathLst>
                <a:path w="836295" h="349250">
                  <a:moveTo>
                    <a:pt x="678180" y="1143"/>
                  </a:moveTo>
                  <a:lnTo>
                    <a:pt x="716377" y="2714"/>
                  </a:lnTo>
                  <a:lnTo>
                    <a:pt x="776245" y="15287"/>
                  </a:lnTo>
                  <a:lnTo>
                    <a:pt x="814516" y="40624"/>
                  </a:lnTo>
                  <a:lnTo>
                    <a:pt x="833427" y="79867"/>
                  </a:lnTo>
                  <a:lnTo>
                    <a:pt x="835786" y="104775"/>
                  </a:lnTo>
                  <a:lnTo>
                    <a:pt x="830179" y="147568"/>
                  </a:lnTo>
                  <a:lnTo>
                    <a:pt x="813361" y="180853"/>
                  </a:lnTo>
                  <a:lnTo>
                    <a:pt x="785339" y="204627"/>
                  </a:lnTo>
                  <a:lnTo>
                    <a:pt x="746118" y="218892"/>
                  </a:lnTo>
                  <a:lnTo>
                    <a:pt x="695706" y="223647"/>
                  </a:lnTo>
                  <a:lnTo>
                    <a:pt x="690038" y="223549"/>
                  </a:lnTo>
                  <a:lnTo>
                    <a:pt x="683513" y="223250"/>
                  </a:lnTo>
                  <a:lnTo>
                    <a:pt x="676132" y="222736"/>
                  </a:lnTo>
                  <a:lnTo>
                    <a:pt x="667893" y="221996"/>
                  </a:lnTo>
                  <a:lnTo>
                    <a:pt x="667893" y="349123"/>
                  </a:lnTo>
                  <a:lnTo>
                    <a:pt x="606552" y="349123"/>
                  </a:lnTo>
                  <a:lnTo>
                    <a:pt x="606552" y="3810"/>
                  </a:lnTo>
                  <a:lnTo>
                    <a:pt x="634031" y="2643"/>
                  </a:lnTo>
                  <a:lnTo>
                    <a:pt x="655129" y="1809"/>
                  </a:lnTo>
                  <a:lnTo>
                    <a:pt x="669845" y="1309"/>
                  </a:lnTo>
                  <a:lnTo>
                    <a:pt x="678180" y="1143"/>
                  </a:lnTo>
                  <a:close/>
                </a:path>
                <a:path w="836295" h="349250">
                  <a:moveTo>
                    <a:pt x="387857" y="1143"/>
                  </a:moveTo>
                  <a:lnTo>
                    <a:pt x="455501" y="12207"/>
                  </a:lnTo>
                  <a:lnTo>
                    <a:pt x="507619" y="45465"/>
                  </a:lnTo>
                  <a:lnTo>
                    <a:pt x="540766" y="96901"/>
                  </a:lnTo>
                  <a:lnTo>
                    <a:pt x="551815" y="162813"/>
                  </a:lnTo>
                  <a:lnTo>
                    <a:pt x="546829" y="219741"/>
                  </a:lnTo>
                  <a:lnTo>
                    <a:pt x="531871" y="266319"/>
                  </a:lnTo>
                  <a:lnTo>
                    <a:pt x="506936" y="302545"/>
                  </a:lnTo>
                  <a:lnTo>
                    <a:pt x="472021" y="328422"/>
                  </a:lnTo>
                  <a:lnTo>
                    <a:pt x="427122" y="343947"/>
                  </a:lnTo>
                  <a:lnTo>
                    <a:pt x="372236" y="349123"/>
                  </a:lnTo>
                  <a:lnTo>
                    <a:pt x="295656" y="349123"/>
                  </a:lnTo>
                  <a:lnTo>
                    <a:pt x="295656" y="3810"/>
                  </a:lnTo>
                  <a:lnTo>
                    <a:pt x="328922" y="2643"/>
                  </a:lnTo>
                  <a:lnTo>
                    <a:pt x="355377" y="1809"/>
                  </a:lnTo>
                  <a:lnTo>
                    <a:pt x="375023" y="1309"/>
                  </a:lnTo>
                  <a:lnTo>
                    <a:pt x="387857" y="1143"/>
                  </a:lnTo>
                  <a:close/>
                </a:path>
                <a:path w="836295" h="349250">
                  <a:moveTo>
                    <a:pt x="95757" y="0"/>
                  </a:moveTo>
                  <a:lnTo>
                    <a:pt x="153338" y="6359"/>
                  </a:lnTo>
                  <a:lnTo>
                    <a:pt x="194452" y="25447"/>
                  </a:lnTo>
                  <a:lnTo>
                    <a:pt x="219112" y="57275"/>
                  </a:lnTo>
                  <a:lnTo>
                    <a:pt x="227330" y="101854"/>
                  </a:lnTo>
                  <a:lnTo>
                    <a:pt x="226188" y="116855"/>
                  </a:lnTo>
                  <a:lnTo>
                    <a:pt x="209169" y="157861"/>
                  </a:lnTo>
                  <a:lnTo>
                    <a:pt x="176664" y="187328"/>
                  </a:lnTo>
                  <a:lnTo>
                    <a:pt x="163449" y="193421"/>
                  </a:lnTo>
                  <a:lnTo>
                    <a:pt x="265556" y="349123"/>
                  </a:lnTo>
                  <a:lnTo>
                    <a:pt x="194818" y="349123"/>
                  </a:lnTo>
                  <a:lnTo>
                    <a:pt x="102615" y="206375"/>
                  </a:lnTo>
                  <a:lnTo>
                    <a:pt x="94952" y="206206"/>
                  </a:lnTo>
                  <a:lnTo>
                    <a:pt x="85883" y="205882"/>
                  </a:lnTo>
                  <a:lnTo>
                    <a:pt x="75434" y="205392"/>
                  </a:lnTo>
                  <a:lnTo>
                    <a:pt x="63626" y="204724"/>
                  </a:lnTo>
                  <a:lnTo>
                    <a:pt x="63626" y="349123"/>
                  </a:lnTo>
                  <a:lnTo>
                    <a:pt x="0" y="349123"/>
                  </a:lnTo>
                  <a:lnTo>
                    <a:pt x="0" y="3556"/>
                  </a:lnTo>
                  <a:lnTo>
                    <a:pt x="4409" y="3438"/>
                  </a:lnTo>
                  <a:lnTo>
                    <a:pt x="12509" y="3095"/>
                  </a:lnTo>
                  <a:lnTo>
                    <a:pt x="24324" y="2538"/>
                  </a:lnTo>
                  <a:lnTo>
                    <a:pt x="39877" y="1777"/>
                  </a:lnTo>
                  <a:lnTo>
                    <a:pt x="56360" y="1017"/>
                  </a:lnTo>
                  <a:lnTo>
                    <a:pt x="71151" y="460"/>
                  </a:lnTo>
                  <a:lnTo>
                    <a:pt x="84276" y="117"/>
                  </a:lnTo>
                  <a:lnTo>
                    <a:pt x="95757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786314" y="999236"/>
            <a:ext cx="1643074" cy="359410"/>
            <a:chOff x="3966209" y="999236"/>
            <a:chExt cx="1534795" cy="359410"/>
          </a:xfrm>
        </p:grpSpPr>
        <p:sp>
          <p:nvSpPr>
            <p:cNvPr id="14" name="object 14"/>
            <p:cNvSpPr/>
            <p:nvPr/>
          </p:nvSpPr>
          <p:spPr>
            <a:xfrm>
              <a:off x="3967098" y="1000125"/>
              <a:ext cx="1532889" cy="35750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57800" y="1057402"/>
              <a:ext cx="132841" cy="2407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403724" y="1053719"/>
              <a:ext cx="176402" cy="25031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67098" y="1000125"/>
              <a:ext cx="1532890" cy="357505"/>
            </a:xfrm>
            <a:custGeom>
              <a:avLst/>
              <a:gdLst/>
              <a:ahLst/>
              <a:cxnLst/>
              <a:rect l="l" t="t" r="r" b="b"/>
              <a:pathLst>
                <a:path w="1532889" h="357505">
                  <a:moveTo>
                    <a:pt x="1315465" y="6096"/>
                  </a:moveTo>
                  <a:lnTo>
                    <a:pt x="1376806" y="6096"/>
                  </a:lnTo>
                  <a:lnTo>
                    <a:pt x="1376806" y="297179"/>
                  </a:lnTo>
                  <a:lnTo>
                    <a:pt x="1532889" y="297179"/>
                  </a:lnTo>
                  <a:lnTo>
                    <a:pt x="1532889" y="351663"/>
                  </a:lnTo>
                  <a:lnTo>
                    <a:pt x="1315465" y="351663"/>
                  </a:lnTo>
                  <a:lnTo>
                    <a:pt x="1315465" y="6096"/>
                  </a:lnTo>
                  <a:close/>
                </a:path>
                <a:path w="1532889" h="357505">
                  <a:moveTo>
                    <a:pt x="1041146" y="6096"/>
                  </a:moveTo>
                  <a:lnTo>
                    <a:pt x="1261617" y="6096"/>
                  </a:lnTo>
                  <a:lnTo>
                    <a:pt x="1261617" y="60578"/>
                  </a:lnTo>
                  <a:lnTo>
                    <a:pt x="1102487" y="60578"/>
                  </a:lnTo>
                  <a:lnTo>
                    <a:pt x="1102487" y="141477"/>
                  </a:lnTo>
                  <a:lnTo>
                    <a:pt x="1216660" y="141477"/>
                  </a:lnTo>
                  <a:lnTo>
                    <a:pt x="1216660" y="193675"/>
                  </a:lnTo>
                  <a:lnTo>
                    <a:pt x="1102487" y="193675"/>
                  </a:lnTo>
                  <a:lnTo>
                    <a:pt x="1102487" y="297179"/>
                  </a:lnTo>
                  <a:lnTo>
                    <a:pt x="1259077" y="297179"/>
                  </a:lnTo>
                  <a:lnTo>
                    <a:pt x="1259077" y="351663"/>
                  </a:lnTo>
                  <a:lnTo>
                    <a:pt x="1041146" y="351663"/>
                  </a:lnTo>
                  <a:lnTo>
                    <a:pt x="1041146" y="6096"/>
                  </a:lnTo>
                  <a:close/>
                </a:path>
                <a:path w="1532889" h="357505">
                  <a:moveTo>
                    <a:pt x="69596" y="6096"/>
                  </a:moveTo>
                  <a:lnTo>
                    <a:pt x="102108" y="6096"/>
                  </a:lnTo>
                  <a:lnTo>
                    <a:pt x="176911" y="238887"/>
                  </a:lnTo>
                  <a:lnTo>
                    <a:pt x="250062" y="6096"/>
                  </a:lnTo>
                  <a:lnTo>
                    <a:pt x="282321" y="6096"/>
                  </a:lnTo>
                  <a:lnTo>
                    <a:pt x="352933" y="351916"/>
                  </a:lnTo>
                  <a:lnTo>
                    <a:pt x="293497" y="351916"/>
                  </a:lnTo>
                  <a:lnTo>
                    <a:pt x="257555" y="165480"/>
                  </a:lnTo>
                  <a:lnTo>
                    <a:pt x="188087" y="356362"/>
                  </a:lnTo>
                  <a:lnTo>
                    <a:pt x="166115" y="356362"/>
                  </a:lnTo>
                  <a:lnTo>
                    <a:pt x="96520" y="165480"/>
                  </a:lnTo>
                  <a:lnTo>
                    <a:pt x="59181" y="351916"/>
                  </a:lnTo>
                  <a:lnTo>
                    <a:pt x="0" y="351916"/>
                  </a:lnTo>
                  <a:lnTo>
                    <a:pt x="69596" y="6096"/>
                  </a:lnTo>
                  <a:close/>
                </a:path>
                <a:path w="1532889" h="357505">
                  <a:moveTo>
                    <a:pt x="822451" y="3683"/>
                  </a:moveTo>
                  <a:lnTo>
                    <a:pt x="890095" y="14747"/>
                  </a:lnTo>
                  <a:lnTo>
                    <a:pt x="942213" y="48005"/>
                  </a:lnTo>
                  <a:lnTo>
                    <a:pt x="975360" y="99441"/>
                  </a:lnTo>
                  <a:lnTo>
                    <a:pt x="986409" y="165353"/>
                  </a:lnTo>
                  <a:lnTo>
                    <a:pt x="981423" y="222281"/>
                  </a:lnTo>
                  <a:lnTo>
                    <a:pt x="966465" y="268859"/>
                  </a:lnTo>
                  <a:lnTo>
                    <a:pt x="941530" y="305085"/>
                  </a:lnTo>
                  <a:lnTo>
                    <a:pt x="906615" y="330962"/>
                  </a:lnTo>
                  <a:lnTo>
                    <a:pt x="861716" y="346487"/>
                  </a:lnTo>
                  <a:lnTo>
                    <a:pt x="806830" y="351663"/>
                  </a:lnTo>
                  <a:lnTo>
                    <a:pt x="730250" y="351663"/>
                  </a:lnTo>
                  <a:lnTo>
                    <a:pt x="730250" y="6350"/>
                  </a:lnTo>
                  <a:lnTo>
                    <a:pt x="763516" y="5183"/>
                  </a:lnTo>
                  <a:lnTo>
                    <a:pt x="789971" y="4349"/>
                  </a:lnTo>
                  <a:lnTo>
                    <a:pt x="809617" y="3849"/>
                  </a:lnTo>
                  <a:lnTo>
                    <a:pt x="822451" y="3683"/>
                  </a:lnTo>
                  <a:close/>
                </a:path>
                <a:path w="1532889" h="357505">
                  <a:moveTo>
                    <a:pt x="522477" y="0"/>
                  </a:moveTo>
                  <a:lnTo>
                    <a:pt x="588200" y="11541"/>
                  </a:lnTo>
                  <a:lnTo>
                    <a:pt x="636397" y="46227"/>
                  </a:lnTo>
                  <a:lnTo>
                    <a:pt x="665940" y="101726"/>
                  </a:lnTo>
                  <a:lnTo>
                    <a:pt x="675766" y="175895"/>
                  </a:lnTo>
                  <a:lnTo>
                    <a:pt x="673195" y="215542"/>
                  </a:lnTo>
                  <a:lnTo>
                    <a:pt x="652621" y="281836"/>
                  </a:lnTo>
                  <a:lnTo>
                    <a:pt x="611880" y="329965"/>
                  </a:lnTo>
                  <a:lnTo>
                    <a:pt x="553448" y="354453"/>
                  </a:lnTo>
                  <a:lnTo>
                    <a:pt x="517778" y="357504"/>
                  </a:lnTo>
                  <a:lnTo>
                    <a:pt x="484963" y="354478"/>
                  </a:lnTo>
                  <a:lnTo>
                    <a:pt x="431571" y="330233"/>
                  </a:lnTo>
                  <a:lnTo>
                    <a:pt x="394729" y="282461"/>
                  </a:lnTo>
                  <a:lnTo>
                    <a:pt x="376199" y="215925"/>
                  </a:lnTo>
                  <a:lnTo>
                    <a:pt x="373888" y="175895"/>
                  </a:lnTo>
                  <a:lnTo>
                    <a:pt x="376412" y="140440"/>
                  </a:lnTo>
                  <a:lnTo>
                    <a:pt x="396605" y="78007"/>
                  </a:lnTo>
                  <a:lnTo>
                    <a:pt x="436235" y="28717"/>
                  </a:lnTo>
                  <a:lnTo>
                    <a:pt x="490301" y="3190"/>
                  </a:lnTo>
                  <a:lnTo>
                    <a:pt x="522477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35940" y="1592707"/>
            <a:ext cx="6908800" cy="341157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87020" marR="1099820" indent="-274955">
              <a:lnSpc>
                <a:spcPts val="2810"/>
              </a:lnSpc>
              <a:spcBef>
                <a:spcPts val="455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b="1" spc="-5" dirty="0">
                <a:latin typeface="+mj-lt"/>
                <a:cs typeface="Trebuchet MS"/>
              </a:rPr>
              <a:t>Business modeling: </a:t>
            </a:r>
            <a:r>
              <a:rPr sz="2000" spc="-5" dirty="0">
                <a:latin typeface="+mj-lt"/>
                <a:cs typeface="Trebuchet MS"/>
              </a:rPr>
              <a:t>information </a:t>
            </a:r>
            <a:r>
              <a:rPr sz="2000" spc="-130" dirty="0">
                <a:latin typeface="+mj-lt"/>
                <a:cs typeface="Trebuchet MS"/>
              </a:rPr>
              <a:t>flow  </a:t>
            </a:r>
            <a:r>
              <a:rPr sz="2000" spc="-5" dirty="0">
                <a:latin typeface="+mj-lt"/>
                <a:cs typeface="Trebuchet MS"/>
              </a:rPr>
              <a:t>between various business</a:t>
            </a:r>
            <a:r>
              <a:rPr sz="2000" spc="-50" dirty="0">
                <a:latin typeface="+mj-lt"/>
                <a:cs typeface="Trebuchet MS"/>
              </a:rPr>
              <a:t> </a:t>
            </a:r>
            <a:r>
              <a:rPr sz="2000" spc="-5" dirty="0">
                <a:latin typeface="+mj-lt"/>
                <a:cs typeface="Trebuchet MS"/>
              </a:rPr>
              <a:t>functions.</a:t>
            </a:r>
            <a:endParaRPr sz="2000">
              <a:latin typeface="+mj-lt"/>
              <a:cs typeface="Trebuchet MS"/>
            </a:endParaRPr>
          </a:p>
          <a:p>
            <a:pPr marL="287020" marR="624205" indent="-274955">
              <a:lnSpc>
                <a:spcPts val="2810"/>
              </a:lnSpc>
              <a:spcBef>
                <a:spcPts val="595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b="1" dirty="0">
                <a:latin typeface="+mj-lt"/>
                <a:cs typeface="Trebuchet MS"/>
              </a:rPr>
              <a:t>Data </a:t>
            </a:r>
            <a:r>
              <a:rPr sz="2000" b="1" spc="-5" dirty="0">
                <a:latin typeface="+mj-lt"/>
                <a:cs typeface="Trebuchet MS"/>
              </a:rPr>
              <a:t>modeling: </a:t>
            </a:r>
            <a:r>
              <a:rPr sz="2000" spc="-5" dirty="0">
                <a:latin typeface="+mj-lt"/>
                <a:cs typeface="Trebuchet MS"/>
              </a:rPr>
              <a:t>Information </a:t>
            </a:r>
            <a:r>
              <a:rPr sz="2000" dirty="0">
                <a:latin typeface="+mj-lt"/>
                <a:cs typeface="Trebuchet MS"/>
              </a:rPr>
              <a:t>flow</a:t>
            </a:r>
            <a:r>
              <a:rPr sz="2000" dirty="0">
                <a:latin typeface="+mj-lt"/>
                <a:cs typeface="Wingdings"/>
              </a:rPr>
              <a:t></a:t>
            </a:r>
            <a:r>
              <a:rPr sz="2000" dirty="0">
                <a:latin typeface="+mj-lt"/>
                <a:cs typeface="Times New Roman"/>
              </a:rPr>
              <a:t> </a:t>
            </a:r>
            <a:r>
              <a:rPr sz="2000" spc="-125" dirty="0">
                <a:latin typeface="+mj-lt"/>
                <a:cs typeface="Trebuchet MS"/>
              </a:rPr>
              <a:t>data  </a:t>
            </a:r>
            <a:r>
              <a:rPr sz="2000" spc="-5" dirty="0">
                <a:latin typeface="+mj-lt"/>
                <a:cs typeface="Trebuchet MS"/>
              </a:rPr>
              <a:t>objects</a:t>
            </a:r>
            <a:endParaRPr sz="2000">
              <a:latin typeface="+mj-lt"/>
              <a:cs typeface="Trebuchet MS"/>
            </a:endParaRPr>
          </a:p>
          <a:p>
            <a:pPr marL="287020" marR="288290" indent="-274955">
              <a:lnSpc>
                <a:spcPts val="2810"/>
              </a:lnSpc>
              <a:spcBef>
                <a:spcPts val="600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b="1" dirty="0">
                <a:latin typeface="+mj-lt"/>
                <a:cs typeface="Trebuchet MS"/>
              </a:rPr>
              <a:t>Process </a:t>
            </a:r>
            <a:r>
              <a:rPr sz="2000" b="1" spc="-5" dirty="0">
                <a:latin typeface="+mj-lt"/>
                <a:cs typeface="Trebuchet MS"/>
              </a:rPr>
              <a:t>modeling: </a:t>
            </a:r>
            <a:r>
              <a:rPr sz="2000" spc="-5" dirty="0">
                <a:latin typeface="+mj-lt"/>
                <a:cs typeface="Trebuchet MS"/>
              </a:rPr>
              <a:t>Data objects </a:t>
            </a:r>
            <a:r>
              <a:rPr sz="2000" spc="-70" dirty="0">
                <a:latin typeface="+mj-lt"/>
                <a:cs typeface="Wingdings"/>
              </a:rPr>
              <a:t></a:t>
            </a:r>
            <a:r>
              <a:rPr sz="2000" spc="-70" dirty="0">
                <a:latin typeface="+mj-lt"/>
                <a:cs typeface="Trebuchet MS"/>
              </a:rPr>
              <a:t>achieve  </a:t>
            </a:r>
            <a:r>
              <a:rPr sz="2000" dirty="0">
                <a:latin typeface="+mj-lt"/>
                <a:cs typeface="Trebuchet MS"/>
              </a:rPr>
              <a:t>some specific </a:t>
            </a:r>
            <a:r>
              <a:rPr sz="2000" spc="-5" dirty="0">
                <a:latin typeface="+mj-lt"/>
                <a:cs typeface="Trebuchet MS"/>
              </a:rPr>
              <a:t>business objective </a:t>
            </a:r>
            <a:r>
              <a:rPr sz="2000" dirty="0">
                <a:latin typeface="+mj-lt"/>
                <a:cs typeface="Trebuchet MS"/>
              </a:rPr>
              <a:t>+  </a:t>
            </a:r>
            <a:r>
              <a:rPr sz="2000" spc="-5" dirty="0">
                <a:latin typeface="+mj-lt"/>
                <a:cs typeface="Trebuchet MS"/>
              </a:rPr>
              <a:t>Description </a:t>
            </a:r>
            <a:r>
              <a:rPr sz="2000" dirty="0">
                <a:latin typeface="+mj-lt"/>
                <a:cs typeface="Wingdings"/>
              </a:rPr>
              <a:t></a:t>
            </a:r>
            <a:r>
              <a:rPr sz="2000" dirty="0">
                <a:latin typeface="+mj-lt"/>
                <a:cs typeface="Times New Roman"/>
              </a:rPr>
              <a:t> </a:t>
            </a:r>
            <a:r>
              <a:rPr sz="2000" spc="-5" dirty="0">
                <a:latin typeface="+mj-lt"/>
                <a:cs typeface="Trebuchet MS"/>
              </a:rPr>
              <a:t>CRUD </a:t>
            </a:r>
            <a:r>
              <a:rPr sz="2000" dirty="0">
                <a:latin typeface="+mj-lt"/>
                <a:cs typeface="Trebuchet MS"/>
              </a:rPr>
              <a:t>of </a:t>
            </a:r>
            <a:r>
              <a:rPr sz="2000" spc="-5" dirty="0">
                <a:latin typeface="+mj-lt"/>
                <a:cs typeface="Trebuchet MS"/>
              </a:rPr>
              <a:t>data</a:t>
            </a:r>
            <a:r>
              <a:rPr sz="2000" spc="114" dirty="0">
                <a:latin typeface="+mj-lt"/>
                <a:cs typeface="Trebuchet MS"/>
              </a:rPr>
              <a:t> </a:t>
            </a:r>
            <a:r>
              <a:rPr sz="2000" spc="-5" dirty="0">
                <a:latin typeface="+mj-lt"/>
                <a:cs typeface="Trebuchet MS"/>
              </a:rPr>
              <a:t>objects.</a:t>
            </a:r>
            <a:endParaRPr sz="2000">
              <a:latin typeface="+mj-lt"/>
              <a:cs typeface="Trebuchet MS"/>
            </a:endParaRPr>
          </a:p>
          <a:p>
            <a:pPr marL="287020" marR="464184" indent="-274955">
              <a:lnSpc>
                <a:spcPct val="90000"/>
              </a:lnSpc>
              <a:spcBef>
                <a:spcPts val="550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b="1" spc="-5" dirty="0">
                <a:latin typeface="+mj-lt"/>
                <a:cs typeface="Trebuchet MS"/>
              </a:rPr>
              <a:t>Application generation: </a:t>
            </a:r>
            <a:r>
              <a:rPr sz="2000" dirty="0">
                <a:latin typeface="+mj-lt"/>
                <a:cs typeface="Trebuchet MS"/>
              </a:rPr>
              <a:t>Automated </a:t>
            </a:r>
            <a:r>
              <a:rPr sz="2000" spc="-114" dirty="0">
                <a:latin typeface="+mj-lt"/>
                <a:cs typeface="Trebuchet MS"/>
              </a:rPr>
              <a:t>tools  </a:t>
            </a:r>
            <a:r>
              <a:rPr sz="2000" spc="-5" dirty="0">
                <a:latin typeface="+mj-lt"/>
                <a:cs typeface="Trebuchet MS"/>
              </a:rPr>
              <a:t>used, process models </a:t>
            </a:r>
            <a:r>
              <a:rPr sz="2000" dirty="0">
                <a:latin typeface="+mj-lt"/>
                <a:cs typeface="Wingdings"/>
              </a:rPr>
              <a:t></a:t>
            </a:r>
            <a:r>
              <a:rPr sz="2000" dirty="0">
                <a:latin typeface="+mj-lt"/>
                <a:cs typeface="Times New Roman"/>
              </a:rPr>
              <a:t> </a:t>
            </a:r>
            <a:r>
              <a:rPr sz="2000" spc="-5" dirty="0">
                <a:latin typeface="+mj-lt"/>
                <a:cs typeface="Trebuchet MS"/>
              </a:rPr>
              <a:t>code </a:t>
            </a:r>
            <a:r>
              <a:rPr sz="2000" dirty="0">
                <a:latin typeface="+mj-lt"/>
                <a:cs typeface="Trebuchet MS"/>
              </a:rPr>
              <a:t>+ </a:t>
            </a:r>
            <a:r>
              <a:rPr sz="2000" spc="-5" dirty="0">
                <a:latin typeface="+mj-lt"/>
                <a:cs typeface="Trebuchet MS"/>
              </a:rPr>
              <a:t>actual  </a:t>
            </a:r>
            <a:r>
              <a:rPr sz="2000" dirty="0">
                <a:latin typeface="+mj-lt"/>
                <a:cs typeface="Trebuchet MS"/>
              </a:rPr>
              <a:t>system.</a:t>
            </a:r>
            <a:endParaRPr sz="2000">
              <a:latin typeface="+mj-lt"/>
              <a:cs typeface="Trebuchet MS"/>
            </a:endParaRPr>
          </a:p>
          <a:p>
            <a:pPr marL="287020" marR="5080" indent="-274955">
              <a:lnSpc>
                <a:spcPts val="2810"/>
              </a:lnSpc>
              <a:spcBef>
                <a:spcPts val="640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b="1" spc="-40" dirty="0">
                <a:latin typeface="+mj-lt"/>
                <a:cs typeface="Trebuchet MS"/>
              </a:rPr>
              <a:t>Testing </a:t>
            </a:r>
            <a:r>
              <a:rPr sz="2000" b="1" dirty="0">
                <a:latin typeface="+mj-lt"/>
                <a:cs typeface="Trebuchet MS"/>
              </a:rPr>
              <a:t>and </a:t>
            </a:r>
            <a:r>
              <a:rPr sz="2000" b="1" spc="-5" dirty="0">
                <a:latin typeface="+mj-lt"/>
                <a:cs typeface="Trebuchet MS"/>
              </a:rPr>
              <a:t>turnover: </a:t>
            </a:r>
            <a:r>
              <a:rPr sz="2000" spc="-85" dirty="0">
                <a:latin typeface="+mj-lt"/>
                <a:cs typeface="Trebuchet MS"/>
              </a:rPr>
              <a:t>Test </a:t>
            </a:r>
            <a:r>
              <a:rPr sz="2000" dirty="0">
                <a:latin typeface="+mj-lt"/>
                <a:cs typeface="Trebuchet MS"/>
              </a:rPr>
              <a:t>new </a:t>
            </a:r>
            <a:r>
              <a:rPr sz="2000" spc="-55" dirty="0">
                <a:latin typeface="+mj-lt"/>
                <a:cs typeface="Trebuchet MS"/>
              </a:rPr>
              <a:t>components  </a:t>
            </a:r>
            <a:r>
              <a:rPr sz="2000" spc="-5" dirty="0">
                <a:latin typeface="+mj-lt"/>
                <a:cs typeface="Trebuchet MS"/>
              </a:rPr>
              <a:t>and all the</a:t>
            </a:r>
            <a:r>
              <a:rPr sz="2000" spc="-20" dirty="0">
                <a:latin typeface="+mj-lt"/>
                <a:cs typeface="Trebuchet MS"/>
              </a:rPr>
              <a:t> </a:t>
            </a:r>
            <a:r>
              <a:rPr sz="2000" spc="-5" dirty="0">
                <a:latin typeface="+mj-lt"/>
                <a:cs typeface="Trebuchet MS"/>
              </a:rPr>
              <a:t>interfaces.</a:t>
            </a:r>
            <a:endParaRPr sz="2000">
              <a:latin typeface="+mj-lt"/>
              <a:cs typeface="Trebuchet MS"/>
            </a:endParaRPr>
          </a:p>
        </p:txBody>
      </p:sp>
      <p:pic>
        <p:nvPicPr>
          <p:cNvPr id="33794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357290" cy="9286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57422" y="999236"/>
            <a:ext cx="3000396" cy="359410"/>
            <a:chOff x="503212" y="999236"/>
            <a:chExt cx="3659504" cy="359410"/>
          </a:xfrm>
        </p:grpSpPr>
        <p:sp>
          <p:nvSpPr>
            <p:cNvPr id="3" name="object 3"/>
            <p:cNvSpPr/>
            <p:nvPr/>
          </p:nvSpPr>
          <p:spPr>
            <a:xfrm>
              <a:off x="504101" y="1000125"/>
              <a:ext cx="3657307" cy="3575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3791" y="1107186"/>
              <a:ext cx="1845310" cy="127635"/>
            </a:xfrm>
            <a:custGeom>
              <a:avLst/>
              <a:gdLst/>
              <a:ahLst/>
              <a:cxnLst/>
              <a:rect l="l" t="t" r="r" b="b"/>
              <a:pathLst>
                <a:path w="1845310" h="127634">
                  <a:moveTo>
                    <a:pt x="1803273" y="0"/>
                  </a:moveTo>
                  <a:lnTo>
                    <a:pt x="1761744" y="127635"/>
                  </a:lnTo>
                  <a:lnTo>
                    <a:pt x="1844802" y="127635"/>
                  </a:lnTo>
                  <a:lnTo>
                    <a:pt x="1803273" y="0"/>
                  </a:lnTo>
                  <a:close/>
                </a:path>
                <a:path w="1845310" h="127634">
                  <a:moveTo>
                    <a:pt x="923925" y="0"/>
                  </a:moveTo>
                  <a:lnTo>
                    <a:pt x="882396" y="127635"/>
                  </a:lnTo>
                  <a:lnTo>
                    <a:pt x="965454" y="127635"/>
                  </a:lnTo>
                  <a:lnTo>
                    <a:pt x="923925" y="0"/>
                  </a:lnTo>
                  <a:close/>
                </a:path>
                <a:path w="1845310" h="127634">
                  <a:moveTo>
                    <a:pt x="41516" y="0"/>
                  </a:moveTo>
                  <a:lnTo>
                    <a:pt x="0" y="127635"/>
                  </a:lnTo>
                  <a:lnTo>
                    <a:pt x="83032" y="127635"/>
                  </a:lnTo>
                  <a:lnTo>
                    <a:pt x="41516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05065" y="1057402"/>
              <a:ext cx="132943" cy="2407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40201" y="1053719"/>
              <a:ext cx="176402" cy="2503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4101" y="1000125"/>
              <a:ext cx="3657600" cy="357505"/>
            </a:xfrm>
            <a:custGeom>
              <a:avLst/>
              <a:gdLst/>
              <a:ahLst/>
              <a:cxnLst/>
              <a:rect l="l" t="t" r="r" b="b"/>
              <a:pathLst>
                <a:path w="3657600" h="357505">
                  <a:moveTo>
                    <a:pt x="3429723" y="6096"/>
                  </a:moveTo>
                  <a:lnTo>
                    <a:pt x="3657307" y="6096"/>
                  </a:lnTo>
                  <a:lnTo>
                    <a:pt x="3657307" y="60578"/>
                  </a:lnTo>
                  <a:lnTo>
                    <a:pt x="3491064" y="60578"/>
                  </a:lnTo>
                  <a:lnTo>
                    <a:pt x="3491064" y="141477"/>
                  </a:lnTo>
                  <a:lnTo>
                    <a:pt x="3612476" y="141477"/>
                  </a:lnTo>
                  <a:lnTo>
                    <a:pt x="3612476" y="193675"/>
                  </a:lnTo>
                  <a:lnTo>
                    <a:pt x="3491064" y="193675"/>
                  </a:lnTo>
                  <a:lnTo>
                    <a:pt x="3491064" y="351663"/>
                  </a:lnTo>
                  <a:lnTo>
                    <a:pt x="3429723" y="351663"/>
                  </a:lnTo>
                  <a:lnTo>
                    <a:pt x="3429723" y="6096"/>
                  </a:lnTo>
                  <a:close/>
                </a:path>
                <a:path w="3657600" h="357505">
                  <a:moveTo>
                    <a:pt x="2426931" y="6096"/>
                  </a:moveTo>
                  <a:lnTo>
                    <a:pt x="2647403" y="6096"/>
                  </a:lnTo>
                  <a:lnTo>
                    <a:pt x="2647403" y="60578"/>
                  </a:lnTo>
                  <a:lnTo>
                    <a:pt x="2488272" y="60578"/>
                  </a:lnTo>
                  <a:lnTo>
                    <a:pt x="2488272" y="141477"/>
                  </a:lnTo>
                  <a:lnTo>
                    <a:pt x="2602445" y="141477"/>
                  </a:lnTo>
                  <a:lnTo>
                    <a:pt x="2602445" y="193675"/>
                  </a:lnTo>
                  <a:lnTo>
                    <a:pt x="2488272" y="193675"/>
                  </a:lnTo>
                  <a:lnTo>
                    <a:pt x="2488272" y="297179"/>
                  </a:lnTo>
                  <a:lnTo>
                    <a:pt x="2644863" y="297179"/>
                  </a:lnTo>
                  <a:lnTo>
                    <a:pt x="2644863" y="351663"/>
                  </a:lnTo>
                  <a:lnTo>
                    <a:pt x="2426931" y="351663"/>
                  </a:lnTo>
                  <a:lnTo>
                    <a:pt x="2426931" y="6096"/>
                  </a:lnTo>
                  <a:close/>
                </a:path>
                <a:path w="3657600" h="357505">
                  <a:moveTo>
                    <a:pt x="1515325" y="6096"/>
                  </a:moveTo>
                  <a:lnTo>
                    <a:pt x="1801456" y="6096"/>
                  </a:lnTo>
                  <a:lnTo>
                    <a:pt x="1801456" y="60578"/>
                  </a:lnTo>
                  <a:lnTo>
                    <a:pt x="1686648" y="60578"/>
                  </a:lnTo>
                  <a:lnTo>
                    <a:pt x="1686648" y="351663"/>
                  </a:lnTo>
                  <a:lnTo>
                    <a:pt x="1625307" y="351663"/>
                  </a:lnTo>
                  <a:lnTo>
                    <a:pt x="1625307" y="60578"/>
                  </a:lnTo>
                  <a:lnTo>
                    <a:pt x="1515325" y="60578"/>
                  </a:lnTo>
                  <a:lnTo>
                    <a:pt x="1515325" y="6096"/>
                  </a:lnTo>
                  <a:close/>
                </a:path>
                <a:path w="3657600" h="357505">
                  <a:moveTo>
                    <a:pt x="1222971" y="6096"/>
                  </a:moveTo>
                  <a:lnTo>
                    <a:pt x="1252435" y="6096"/>
                  </a:lnTo>
                  <a:lnTo>
                    <a:pt x="1415630" y="214629"/>
                  </a:lnTo>
                  <a:lnTo>
                    <a:pt x="1415630" y="6096"/>
                  </a:lnTo>
                  <a:lnTo>
                    <a:pt x="1474558" y="6096"/>
                  </a:lnTo>
                  <a:lnTo>
                    <a:pt x="1474558" y="356362"/>
                  </a:lnTo>
                  <a:lnTo>
                    <a:pt x="1449666" y="356362"/>
                  </a:lnTo>
                  <a:lnTo>
                    <a:pt x="1281899" y="137667"/>
                  </a:lnTo>
                  <a:lnTo>
                    <a:pt x="1281899" y="351916"/>
                  </a:lnTo>
                  <a:lnTo>
                    <a:pt x="1222971" y="351916"/>
                  </a:lnTo>
                  <a:lnTo>
                    <a:pt x="1222971" y="6096"/>
                  </a:lnTo>
                  <a:close/>
                </a:path>
                <a:path w="3657600" h="357505">
                  <a:moveTo>
                    <a:pt x="617220" y="6096"/>
                  </a:moveTo>
                  <a:lnTo>
                    <a:pt x="684682" y="6096"/>
                  </a:lnTo>
                  <a:lnTo>
                    <a:pt x="764654" y="239649"/>
                  </a:lnTo>
                  <a:lnTo>
                    <a:pt x="849083" y="6096"/>
                  </a:lnTo>
                  <a:lnTo>
                    <a:pt x="915123" y="6096"/>
                  </a:lnTo>
                  <a:lnTo>
                    <a:pt x="780249" y="356362"/>
                  </a:lnTo>
                  <a:lnTo>
                    <a:pt x="746493" y="356362"/>
                  </a:lnTo>
                  <a:lnTo>
                    <a:pt x="617220" y="6096"/>
                  </a:lnTo>
                  <a:close/>
                </a:path>
                <a:path w="3657600" h="357505">
                  <a:moveTo>
                    <a:pt x="432765" y="3683"/>
                  </a:moveTo>
                  <a:lnTo>
                    <a:pt x="500430" y="14747"/>
                  </a:lnTo>
                  <a:lnTo>
                    <a:pt x="552475" y="48005"/>
                  </a:lnTo>
                  <a:lnTo>
                    <a:pt x="585650" y="99441"/>
                  </a:lnTo>
                  <a:lnTo>
                    <a:pt x="596709" y="165353"/>
                  </a:lnTo>
                  <a:lnTo>
                    <a:pt x="591722" y="222281"/>
                  </a:lnTo>
                  <a:lnTo>
                    <a:pt x="576762" y="268859"/>
                  </a:lnTo>
                  <a:lnTo>
                    <a:pt x="551829" y="305085"/>
                  </a:lnTo>
                  <a:lnTo>
                    <a:pt x="516923" y="330962"/>
                  </a:lnTo>
                  <a:lnTo>
                    <a:pt x="472045" y="346487"/>
                  </a:lnTo>
                  <a:lnTo>
                    <a:pt x="417195" y="351663"/>
                  </a:lnTo>
                  <a:lnTo>
                    <a:pt x="340525" y="351663"/>
                  </a:lnTo>
                  <a:lnTo>
                    <a:pt x="340525" y="6350"/>
                  </a:lnTo>
                  <a:lnTo>
                    <a:pt x="373800" y="5183"/>
                  </a:lnTo>
                  <a:lnTo>
                    <a:pt x="400265" y="4349"/>
                  </a:lnTo>
                  <a:lnTo>
                    <a:pt x="419920" y="3849"/>
                  </a:lnTo>
                  <a:lnTo>
                    <a:pt x="432765" y="3683"/>
                  </a:lnTo>
                  <a:close/>
                </a:path>
                <a:path w="3657600" h="357505">
                  <a:moveTo>
                    <a:pt x="1899500" y="1397"/>
                  </a:moveTo>
                  <a:lnTo>
                    <a:pt x="1926424" y="1397"/>
                  </a:lnTo>
                  <a:lnTo>
                    <a:pt x="2065362" y="351663"/>
                  </a:lnTo>
                  <a:lnTo>
                    <a:pt x="1997671" y="351663"/>
                  </a:lnTo>
                  <a:lnTo>
                    <a:pt x="1972398" y="281559"/>
                  </a:lnTo>
                  <a:lnTo>
                    <a:pt x="1854034" y="281559"/>
                  </a:lnTo>
                  <a:lnTo>
                    <a:pt x="1829904" y="351663"/>
                  </a:lnTo>
                  <a:lnTo>
                    <a:pt x="1761705" y="351663"/>
                  </a:lnTo>
                  <a:lnTo>
                    <a:pt x="1899500" y="1397"/>
                  </a:lnTo>
                  <a:close/>
                </a:path>
                <a:path w="3657600" h="357505">
                  <a:moveTo>
                    <a:pt x="1020152" y="1397"/>
                  </a:moveTo>
                  <a:lnTo>
                    <a:pt x="1047076" y="1397"/>
                  </a:lnTo>
                  <a:lnTo>
                    <a:pt x="1186014" y="351663"/>
                  </a:lnTo>
                  <a:lnTo>
                    <a:pt x="1118323" y="351663"/>
                  </a:lnTo>
                  <a:lnTo>
                    <a:pt x="1093050" y="281559"/>
                  </a:lnTo>
                  <a:lnTo>
                    <a:pt x="974686" y="281559"/>
                  </a:lnTo>
                  <a:lnTo>
                    <a:pt x="950556" y="351663"/>
                  </a:lnTo>
                  <a:lnTo>
                    <a:pt x="882357" y="351663"/>
                  </a:lnTo>
                  <a:lnTo>
                    <a:pt x="1020152" y="1397"/>
                  </a:lnTo>
                  <a:close/>
                </a:path>
                <a:path w="3657600" h="357505">
                  <a:moveTo>
                    <a:pt x="137756" y="1397"/>
                  </a:moveTo>
                  <a:lnTo>
                    <a:pt x="164655" y="1397"/>
                  </a:lnTo>
                  <a:lnTo>
                    <a:pt x="303593" y="351663"/>
                  </a:lnTo>
                  <a:lnTo>
                    <a:pt x="235889" y="351663"/>
                  </a:lnTo>
                  <a:lnTo>
                    <a:pt x="210654" y="281559"/>
                  </a:lnTo>
                  <a:lnTo>
                    <a:pt x="92227" y="281559"/>
                  </a:lnTo>
                  <a:lnTo>
                    <a:pt x="68173" y="351663"/>
                  </a:lnTo>
                  <a:lnTo>
                    <a:pt x="0" y="351663"/>
                  </a:lnTo>
                  <a:lnTo>
                    <a:pt x="137756" y="1397"/>
                  </a:lnTo>
                  <a:close/>
                </a:path>
                <a:path w="3657600" h="357505">
                  <a:moveTo>
                    <a:pt x="2790151" y="126"/>
                  </a:moveTo>
                  <a:lnTo>
                    <a:pt x="2818083" y="1531"/>
                  </a:lnTo>
                  <a:lnTo>
                    <a:pt x="2842063" y="5746"/>
                  </a:lnTo>
                  <a:lnTo>
                    <a:pt x="2862089" y="12771"/>
                  </a:lnTo>
                  <a:lnTo>
                    <a:pt x="2878162" y="22605"/>
                  </a:lnTo>
                  <a:lnTo>
                    <a:pt x="2859493" y="75437"/>
                  </a:lnTo>
                  <a:lnTo>
                    <a:pt x="2843087" y="65343"/>
                  </a:lnTo>
                  <a:lnTo>
                    <a:pt x="2826251" y="58118"/>
                  </a:lnTo>
                  <a:lnTo>
                    <a:pt x="2808987" y="53774"/>
                  </a:lnTo>
                  <a:lnTo>
                    <a:pt x="2791294" y="52324"/>
                  </a:lnTo>
                  <a:lnTo>
                    <a:pt x="2781297" y="53016"/>
                  </a:lnTo>
                  <a:lnTo>
                    <a:pt x="2749654" y="76390"/>
                  </a:lnTo>
                  <a:lnTo>
                    <a:pt x="2746717" y="92710"/>
                  </a:lnTo>
                  <a:lnTo>
                    <a:pt x="2750835" y="107711"/>
                  </a:lnTo>
                  <a:lnTo>
                    <a:pt x="2763180" y="122999"/>
                  </a:lnTo>
                  <a:lnTo>
                    <a:pt x="2783740" y="138572"/>
                  </a:lnTo>
                  <a:lnTo>
                    <a:pt x="2812503" y="154432"/>
                  </a:lnTo>
                  <a:lnTo>
                    <a:pt x="2828644" y="162742"/>
                  </a:lnTo>
                  <a:lnTo>
                    <a:pt x="2842380" y="170719"/>
                  </a:lnTo>
                  <a:lnTo>
                    <a:pt x="2876083" y="201168"/>
                  </a:lnTo>
                  <a:lnTo>
                    <a:pt x="2891910" y="239061"/>
                  </a:lnTo>
                  <a:lnTo>
                    <a:pt x="2893910" y="261365"/>
                  </a:lnTo>
                  <a:lnTo>
                    <a:pt x="2891839" y="281394"/>
                  </a:lnTo>
                  <a:lnTo>
                    <a:pt x="2875265" y="315926"/>
                  </a:lnTo>
                  <a:lnTo>
                    <a:pt x="2842785" y="342288"/>
                  </a:lnTo>
                  <a:lnTo>
                    <a:pt x="2798398" y="355814"/>
                  </a:lnTo>
                  <a:lnTo>
                    <a:pt x="2771990" y="357504"/>
                  </a:lnTo>
                  <a:lnTo>
                    <a:pt x="2748392" y="355955"/>
                  </a:lnTo>
                  <a:lnTo>
                    <a:pt x="2725985" y="351297"/>
                  </a:lnTo>
                  <a:lnTo>
                    <a:pt x="2704768" y="343521"/>
                  </a:lnTo>
                  <a:lnTo>
                    <a:pt x="2684741" y="332613"/>
                  </a:lnTo>
                  <a:lnTo>
                    <a:pt x="2707347" y="277622"/>
                  </a:lnTo>
                  <a:lnTo>
                    <a:pt x="2725449" y="288770"/>
                  </a:lnTo>
                  <a:lnTo>
                    <a:pt x="2743384" y="296703"/>
                  </a:lnTo>
                  <a:lnTo>
                    <a:pt x="2761176" y="301446"/>
                  </a:lnTo>
                  <a:lnTo>
                    <a:pt x="2778848" y="303022"/>
                  </a:lnTo>
                  <a:lnTo>
                    <a:pt x="2802445" y="300664"/>
                  </a:lnTo>
                  <a:lnTo>
                    <a:pt x="2819314" y="293592"/>
                  </a:lnTo>
                  <a:lnTo>
                    <a:pt x="2829444" y="281805"/>
                  </a:lnTo>
                  <a:lnTo>
                    <a:pt x="2832823" y="265302"/>
                  </a:lnTo>
                  <a:lnTo>
                    <a:pt x="2832036" y="256561"/>
                  </a:lnTo>
                  <a:lnTo>
                    <a:pt x="2812051" y="223333"/>
                  </a:lnTo>
                  <a:lnTo>
                    <a:pt x="2767545" y="195579"/>
                  </a:lnTo>
                  <a:lnTo>
                    <a:pt x="2749333" y="186102"/>
                  </a:lnTo>
                  <a:lnTo>
                    <a:pt x="2734335" y="177482"/>
                  </a:lnTo>
                  <a:lnTo>
                    <a:pt x="2701855" y="148764"/>
                  </a:lnTo>
                  <a:lnTo>
                    <a:pt x="2685851" y="103616"/>
                  </a:lnTo>
                  <a:lnTo>
                    <a:pt x="2685376" y="93090"/>
                  </a:lnTo>
                  <a:lnTo>
                    <a:pt x="2687210" y="73923"/>
                  </a:lnTo>
                  <a:lnTo>
                    <a:pt x="2714713" y="26542"/>
                  </a:lnTo>
                  <a:lnTo>
                    <a:pt x="2748289" y="6762"/>
                  </a:lnTo>
                  <a:lnTo>
                    <a:pt x="2768167" y="1789"/>
                  </a:lnTo>
                  <a:lnTo>
                    <a:pt x="2790151" y="126"/>
                  </a:lnTo>
                  <a:close/>
                </a:path>
                <a:path w="3657600" h="357505">
                  <a:moveTo>
                    <a:pt x="2260815" y="126"/>
                  </a:moveTo>
                  <a:lnTo>
                    <a:pt x="2288150" y="2266"/>
                  </a:lnTo>
                  <a:lnTo>
                    <a:pt x="2313378" y="8667"/>
                  </a:lnTo>
                  <a:lnTo>
                    <a:pt x="2336486" y="19307"/>
                  </a:lnTo>
                  <a:lnTo>
                    <a:pt x="2357462" y="34162"/>
                  </a:lnTo>
                  <a:lnTo>
                    <a:pt x="2331808" y="83438"/>
                  </a:lnTo>
                  <a:lnTo>
                    <a:pt x="2325641" y="78603"/>
                  </a:lnTo>
                  <a:lnTo>
                    <a:pt x="2317997" y="73802"/>
                  </a:lnTo>
                  <a:lnTo>
                    <a:pt x="2277230" y="57118"/>
                  </a:lnTo>
                  <a:lnTo>
                    <a:pt x="2259418" y="54737"/>
                  </a:lnTo>
                  <a:lnTo>
                    <a:pt x="2235247" y="56884"/>
                  </a:lnTo>
                  <a:lnTo>
                    <a:pt x="2195000" y="74132"/>
                  </a:lnTo>
                  <a:lnTo>
                    <a:pt x="2165992" y="107997"/>
                  </a:lnTo>
                  <a:lnTo>
                    <a:pt x="2151272" y="154289"/>
                  </a:lnTo>
                  <a:lnTo>
                    <a:pt x="2149436" y="181863"/>
                  </a:lnTo>
                  <a:lnTo>
                    <a:pt x="2151246" y="208029"/>
                  </a:lnTo>
                  <a:lnTo>
                    <a:pt x="2165724" y="252122"/>
                  </a:lnTo>
                  <a:lnTo>
                    <a:pt x="2194105" y="284483"/>
                  </a:lnTo>
                  <a:lnTo>
                    <a:pt x="2233435" y="300970"/>
                  </a:lnTo>
                  <a:lnTo>
                    <a:pt x="2257005" y="303022"/>
                  </a:lnTo>
                  <a:lnTo>
                    <a:pt x="2272672" y="301902"/>
                  </a:lnTo>
                  <a:lnTo>
                    <a:pt x="2310980" y="285114"/>
                  </a:lnTo>
                  <a:lnTo>
                    <a:pt x="2310980" y="217170"/>
                  </a:lnTo>
                  <a:lnTo>
                    <a:pt x="2263101" y="217170"/>
                  </a:lnTo>
                  <a:lnTo>
                    <a:pt x="2263101" y="164846"/>
                  </a:lnTo>
                  <a:lnTo>
                    <a:pt x="2372321" y="164846"/>
                  </a:lnTo>
                  <a:lnTo>
                    <a:pt x="2372321" y="319532"/>
                  </a:lnTo>
                  <a:lnTo>
                    <a:pt x="2332388" y="341999"/>
                  </a:lnTo>
                  <a:lnTo>
                    <a:pt x="2281421" y="355012"/>
                  </a:lnTo>
                  <a:lnTo>
                    <a:pt x="2247099" y="357504"/>
                  </a:lnTo>
                  <a:lnTo>
                    <a:pt x="2211879" y="354476"/>
                  </a:lnTo>
                  <a:lnTo>
                    <a:pt x="2152963" y="330180"/>
                  </a:lnTo>
                  <a:lnTo>
                    <a:pt x="2110241" y="282529"/>
                  </a:lnTo>
                  <a:lnTo>
                    <a:pt x="2088524" y="218191"/>
                  </a:lnTo>
                  <a:lnTo>
                    <a:pt x="2085809" y="180212"/>
                  </a:lnTo>
                  <a:lnTo>
                    <a:pt x="2088764" y="142087"/>
                  </a:lnTo>
                  <a:lnTo>
                    <a:pt x="2112438" y="77075"/>
                  </a:lnTo>
                  <a:lnTo>
                    <a:pt x="2158946" y="28309"/>
                  </a:lnTo>
                  <a:lnTo>
                    <a:pt x="2222763" y="3266"/>
                  </a:lnTo>
                  <a:lnTo>
                    <a:pt x="2260815" y="126"/>
                  </a:lnTo>
                  <a:close/>
                </a:path>
                <a:path w="3657600" h="357505">
                  <a:moveTo>
                    <a:pt x="3221951" y="0"/>
                  </a:moveTo>
                  <a:lnTo>
                    <a:pt x="3287674" y="11541"/>
                  </a:lnTo>
                  <a:lnTo>
                    <a:pt x="3335870" y="46227"/>
                  </a:lnTo>
                  <a:lnTo>
                    <a:pt x="3365414" y="101726"/>
                  </a:lnTo>
                  <a:lnTo>
                    <a:pt x="3375240" y="175895"/>
                  </a:lnTo>
                  <a:lnTo>
                    <a:pt x="3372669" y="215542"/>
                  </a:lnTo>
                  <a:lnTo>
                    <a:pt x="3352095" y="281836"/>
                  </a:lnTo>
                  <a:lnTo>
                    <a:pt x="3311353" y="329965"/>
                  </a:lnTo>
                  <a:lnTo>
                    <a:pt x="3252922" y="354453"/>
                  </a:lnTo>
                  <a:lnTo>
                    <a:pt x="3217252" y="357504"/>
                  </a:lnTo>
                  <a:lnTo>
                    <a:pt x="3184437" y="354478"/>
                  </a:lnTo>
                  <a:lnTo>
                    <a:pt x="3131045" y="330233"/>
                  </a:lnTo>
                  <a:lnTo>
                    <a:pt x="3094203" y="282461"/>
                  </a:lnTo>
                  <a:lnTo>
                    <a:pt x="3075673" y="215925"/>
                  </a:lnTo>
                  <a:lnTo>
                    <a:pt x="3073361" y="175895"/>
                  </a:lnTo>
                  <a:lnTo>
                    <a:pt x="3075886" y="140440"/>
                  </a:lnTo>
                  <a:lnTo>
                    <a:pt x="3096079" y="78007"/>
                  </a:lnTo>
                  <a:lnTo>
                    <a:pt x="3135708" y="28717"/>
                  </a:lnTo>
                  <a:lnTo>
                    <a:pt x="3189775" y="3190"/>
                  </a:lnTo>
                  <a:lnTo>
                    <a:pt x="3221951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500694" y="1001775"/>
            <a:ext cx="785818" cy="351155"/>
            <a:chOff x="4359655" y="1001775"/>
            <a:chExt cx="837565" cy="351155"/>
          </a:xfrm>
        </p:grpSpPr>
        <p:sp>
          <p:nvSpPr>
            <p:cNvPr id="9" name="object 9"/>
            <p:cNvSpPr/>
            <p:nvPr/>
          </p:nvSpPr>
          <p:spPr>
            <a:xfrm>
              <a:off x="4360544" y="1002664"/>
              <a:ext cx="835787" cy="34912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027548" y="1057401"/>
              <a:ext cx="106934" cy="1153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23282" y="1057274"/>
              <a:ext cx="101853" cy="10058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16652" y="1057401"/>
              <a:ext cx="132841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60544" y="1002664"/>
              <a:ext cx="836294" cy="349250"/>
            </a:xfrm>
            <a:custGeom>
              <a:avLst/>
              <a:gdLst/>
              <a:ahLst/>
              <a:cxnLst/>
              <a:rect l="l" t="t" r="r" b="b"/>
              <a:pathLst>
                <a:path w="836295" h="349250">
                  <a:moveTo>
                    <a:pt x="678179" y="1143"/>
                  </a:moveTo>
                  <a:lnTo>
                    <a:pt x="716377" y="2714"/>
                  </a:lnTo>
                  <a:lnTo>
                    <a:pt x="776245" y="15287"/>
                  </a:lnTo>
                  <a:lnTo>
                    <a:pt x="814516" y="40624"/>
                  </a:lnTo>
                  <a:lnTo>
                    <a:pt x="833427" y="79867"/>
                  </a:lnTo>
                  <a:lnTo>
                    <a:pt x="835787" y="104775"/>
                  </a:lnTo>
                  <a:lnTo>
                    <a:pt x="830179" y="147568"/>
                  </a:lnTo>
                  <a:lnTo>
                    <a:pt x="813361" y="180853"/>
                  </a:lnTo>
                  <a:lnTo>
                    <a:pt x="785339" y="204627"/>
                  </a:lnTo>
                  <a:lnTo>
                    <a:pt x="746118" y="218892"/>
                  </a:lnTo>
                  <a:lnTo>
                    <a:pt x="695705" y="223647"/>
                  </a:lnTo>
                  <a:lnTo>
                    <a:pt x="690038" y="223549"/>
                  </a:lnTo>
                  <a:lnTo>
                    <a:pt x="683513" y="223250"/>
                  </a:lnTo>
                  <a:lnTo>
                    <a:pt x="676132" y="222736"/>
                  </a:lnTo>
                  <a:lnTo>
                    <a:pt x="667892" y="221996"/>
                  </a:lnTo>
                  <a:lnTo>
                    <a:pt x="667892" y="349123"/>
                  </a:lnTo>
                  <a:lnTo>
                    <a:pt x="606551" y="349123"/>
                  </a:lnTo>
                  <a:lnTo>
                    <a:pt x="606551" y="3810"/>
                  </a:lnTo>
                  <a:lnTo>
                    <a:pt x="634031" y="2643"/>
                  </a:lnTo>
                  <a:lnTo>
                    <a:pt x="655129" y="1809"/>
                  </a:lnTo>
                  <a:lnTo>
                    <a:pt x="669845" y="1309"/>
                  </a:lnTo>
                  <a:lnTo>
                    <a:pt x="678179" y="1143"/>
                  </a:lnTo>
                  <a:close/>
                </a:path>
                <a:path w="836295" h="349250">
                  <a:moveTo>
                    <a:pt x="387857" y="1143"/>
                  </a:moveTo>
                  <a:lnTo>
                    <a:pt x="455501" y="12207"/>
                  </a:lnTo>
                  <a:lnTo>
                    <a:pt x="507618" y="45465"/>
                  </a:lnTo>
                  <a:lnTo>
                    <a:pt x="540765" y="96901"/>
                  </a:lnTo>
                  <a:lnTo>
                    <a:pt x="551814" y="162813"/>
                  </a:lnTo>
                  <a:lnTo>
                    <a:pt x="546829" y="219741"/>
                  </a:lnTo>
                  <a:lnTo>
                    <a:pt x="531871" y="266319"/>
                  </a:lnTo>
                  <a:lnTo>
                    <a:pt x="506936" y="302545"/>
                  </a:lnTo>
                  <a:lnTo>
                    <a:pt x="472021" y="328422"/>
                  </a:lnTo>
                  <a:lnTo>
                    <a:pt x="427122" y="343947"/>
                  </a:lnTo>
                  <a:lnTo>
                    <a:pt x="372237" y="349123"/>
                  </a:lnTo>
                  <a:lnTo>
                    <a:pt x="295655" y="349123"/>
                  </a:lnTo>
                  <a:lnTo>
                    <a:pt x="295655" y="3810"/>
                  </a:lnTo>
                  <a:lnTo>
                    <a:pt x="328922" y="2643"/>
                  </a:lnTo>
                  <a:lnTo>
                    <a:pt x="355377" y="1809"/>
                  </a:lnTo>
                  <a:lnTo>
                    <a:pt x="375023" y="1309"/>
                  </a:lnTo>
                  <a:lnTo>
                    <a:pt x="387857" y="1143"/>
                  </a:lnTo>
                  <a:close/>
                </a:path>
                <a:path w="836295" h="349250">
                  <a:moveTo>
                    <a:pt x="95757" y="0"/>
                  </a:moveTo>
                  <a:lnTo>
                    <a:pt x="153338" y="6359"/>
                  </a:lnTo>
                  <a:lnTo>
                    <a:pt x="194452" y="25447"/>
                  </a:lnTo>
                  <a:lnTo>
                    <a:pt x="219112" y="57275"/>
                  </a:lnTo>
                  <a:lnTo>
                    <a:pt x="227329" y="101854"/>
                  </a:lnTo>
                  <a:lnTo>
                    <a:pt x="226188" y="116855"/>
                  </a:lnTo>
                  <a:lnTo>
                    <a:pt x="209168" y="157861"/>
                  </a:lnTo>
                  <a:lnTo>
                    <a:pt x="176664" y="187328"/>
                  </a:lnTo>
                  <a:lnTo>
                    <a:pt x="163449" y="193421"/>
                  </a:lnTo>
                  <a:lnTo>
                    <a:pt x="265556" y="349123"/>
                  </a:lnTo>
                  <a:lnTo>
                    <a:pt x="194817" y="349123"/>
                  </a:lnTo>
                  <a:lnTo>
                    <a:pt x="102615" y="206375"/>
                  </a:lnTo>
                  <a:lnTo>
                    <a:pt x="94952" y="206206"/>
                  </a:lnTo>
                  <a:lnTo>
                    <a:pt x="85883" y="205882"/>
                  </a:lnTo>
                  <a:lnTo>
                    <a:pt x="75434" y="205392"/>
                  </a:lnTo>
                  <a:lnTo>
                    <a:pt x="63626" y="204724"/>
                  </a:lnTo>
                  <a:lnTo>
                    <a:pt x="63626" y="349123"/>
                  </a:lnTo>
                  <a:lnTo>
                    <a:pt x="0" y="349123"/>
                  </a:lnTo>
                  <a:lnTo>
                    <a:pt x="0" y="3556"/>
                  </a:lnTo>
                  <a:lnTo>
                    <a:pt x="4409" y="3438"/>
                  </a:lnTo>
                  <a:lnTo>
                    <a:pt x="12509" y="3095"/>
                  </a:lnTo>
                  <a:lnTo>
                    <a:pt x="24324" y="2538"/>
                  </a:lnTo>
                  <a:lnTo>
                    <a:pt x="39877" y="1777"/>
                  </a:lnTo>
                  <a:lnTo>
                    <a:pt x="56360" y="1017"/>
                  </a:lnTo>
                  <a:lnTo>
                    <a:pt x="71151" y="460"/>
                  </a:lnTo>
                  <a:lnTo>
                    <a:pt x="84276" y="117"/>
                  </a:lnTo>
                  <a:lnTo>
                    <a:pt x="95757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429388" y="999236"/>
            <a:ext cx="1500198" cy="359410"/>
            <a:chOff x="5353050" y="999236"/>
            <a:chExt cx="1534795" cy="359410"/>
          </a:xfrm>
        </p:grpSpPr>
        <p:sp>
          <p:nvSpPr>
            <p:cNvPr id="15" name="object 15"/>
            <p:cNvSpPr/>
            <p:nvPr/>
          </p:nvSpPr>
          <p:spPr>
            <a:xfrm>
              <a:off x="5353939" y="1000125"/>
              <a:ext cx="1532889" cy="35750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44641" y="1057402"/>
              <a:ext cx="132842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790565" y="1053719"/>
              <a:ext cx="176402" cy="2503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353939" y="1000125"/>
              <a:ext cx="1532890" cy="357505"/>
            </a:xfrm>
            <a:custGeom>
              <a:avLst/>
              <a:gdLst/>
              <a:ahLst/>
              <a:cxnLst/>
              <a:rect l="l" t="t" r="r" b="b"/>
              <a:pathLst>
                <a:path w="1532890" h="357505">
                  <a:moveTo>
                    <a:pt x="1315465" y="6096"/>
                  </a:moveTo>
                  <a:lnTo>
                    <a:pt x="1376807" y="6096"/>
                  </a:lnTo>
                  <a:lnTo>
                    <a:pt x="1376807" y="297179"/>
                  </a:lnTo>
                  <a:lnTo>
                    <a:pt x="1532889" y="297179"/>
                  </a:lnTo>
                  <a:lnTo>
                    <a:pt x="1532889" y="351663"/>
                  </a:lnTo>
                  <a:lnTo>
                    <a:pt x="1315465" y="351663"/>
                  </a:lnTo>
                  <a:lnTo>
                    <a:pt x="1315465" y="6096"/>
                  </a:lnTo>
                  <a:close/>
                </a:path>
                <a:path w="1532890" h="357505">
                  <a:moveTo>
                    <a:pt x="1041146" y="6096"/>
                  </a:moveTo>
                  <a:lnTo>
                    <a:pt x="1261617" y="6096"/>
                  </a:lnTo>
                  <a:lnTo>
                    <a:pt x="1261617" y="60578"/>
                  </a:lnTo>
                  <a:lnTo>
                    <a:pt x="1102487" y="60578"/>
                  </a:lnTo>
                  <a:lnTo>
                    <a:pt x="1102487" y="141477"/>
                  </a:lnTo>
                  <a:lnTo>
                    <a:pt x="1216660" y="141477"/>
                  </a:lnTo>
                  <a:lnTo>
                    <a:pt x="1216660" y="193675"/>
                  </a:lnTo>
                  <a:lnTo>
                    <a:pt x="1102487" y="193675"/>
                  </a:lnTo>
                  <a:lnTo>
                    <a:pt x="1102487" y="297179"/>
                  </a:lnTo>
                  <a:lnTo>
                    <a:pt x="1259078" y="297179"/>
                  </a:lnTo>
                  <a:lnTo>
                    <a:pt x="1259078" y="351663"/>
                  </a:lnTo>
                  <a:lnTo>
                    <a:pt x="1041146" y="351663"/>
                  </a:lnTo>
                  <a:lnTo>
                    <a:pt x="1041146" y="6096"/>
                  </a:lnTo>
                  <a:close/>
                </a:path>
                <a:path w="1532890" h="357505">
                  <a:moveTo>
                    <a:pt x="69596" y="6096"/>
                  </a:moveTo>
                  <a:lnTo>
                    <a:pt x="102108" y="6096"/>
                  </a:lnTo>
                  <a:lnTo>
                    <a:pt x="176911" y="238887"/>
                  </a:lnTo>
                  <a:lnTo>
                    <a:pt x="250062" y="6096"/>
                  </a:lnTo>
                  <a:lnTo>
                    <a:pt x="282321" y="6096"/>
                  </a:lnTo>
                  <a:lnTo>
                    <a:pt x="352933" y="351916"/>
                  </a:lnTo>
                  <a:lnTo>
                    <a:pt x="293497" y="351916"/>
                  </a:lnTo>
                  <a:lnTo>
                    <a:pt x="257556" y="165480"/>
                  </a:lnTo>
                  <a:lnTo>
                    <a:pt x="188087" y="356362"/>
                  </a:lnTo>
                  <a:lnTo>
                    <a:pt x="166115" y="356362"/>
                  </a:lnTo>
                  <a:lnTo>
                    <a:pt x="96520" y="165480"/>
                  </a:lnTo>
                  <a:lnTo>
                    <a:pt x="59182" y="351916"/>
                  </a:lnTo>
                  <a:lnTo>
                    <a:pt x="0" y="351916"/>
                  </a:lnTo>
                  <a:lnTo>
                    <a:pt x="69596" y="6096"/>
                  </a:lnTo>
                  <a:close/>
                </a:path>
                <a:path w="1532890" h="357505">
                  <a:moveTo>
                    <a:pt x="822451" y="3683"/>
                  </a:moveTo>
                  <a:lnTo>
                    <a:pt x="890095" y="14747"/>
                  </a:lnTo>
                  <a:lnTo>
                    <a:pt x="942213" y="48005"/>
                  </a:lnTo>
                  <a:lnTo>
                    <a:pt x="975360" y="99441"/>
                  </a:lnTo>
                  <a:lnTo>
                    <a:pt x="986409" y="165353"/>
                  </a:lnTo>
                  <a:lnTo>
                    <a:pt x="981423" y="222281"/>
                  </a:lnTo>
                  <a:lnTo>
                    <a:pt x="966465" y="268859"/>
                  </a:lnTo>
                  <a:lnTo>
                    <a:pt x="941530" y="305085"/>
                  </a:lnTo>
                  <a:lnTo>
                    <a:pt x="906615" y="330962"/>
                  </a:lnTo>
                  <a:lnTo>
                    <a:pt x="861716" y="346487"/>
                  </a:lnTo>
                  <a:lnTo>
                    <a:pt x="806831" y="351663"/>
                  </a:lnTo>
                  <a:lnTo>
                    <a:pt x="730250" y="351663"/>
                  </a:lnTo>
                  <a:lnTo>
                    <a:pt x="730250" y="6350"/>
                  </a:lnTo>
                  <a:lnTo>
                    <a:pt x="763516" y="5183"/>
                  </a:lnTo>
                  <a:lnTo>
                    <a:pt x="789971" y="4349"/>
                  </a:lnTo>
                  <a:lnTo>
                    <a:pt x="809617" y="3849"/>
                  </a:lnTo>
                  <a:lnTo>
                    <a:pt x="822451" y="3683"/>
                  </a:lnTo>
                  <a:close/>
                </a:path>
                <a:path w="1532890" h="357505">
                  <a:moveTo>
                    <a:pt x="522477" y="0"/>
                  </a:moveTo>
                  <a:lnTo>
                    <a:pt x="588200" y="11541"/>
                  </a:lnTo>
                  <a:lnTo>
                    <a:pt x="636397" y="46227"/>
                  </a:lnTo>
                  <a:lnTo>
                    <a:pt x="665940" y="101726"/>
                  </a:lnTo>
                  <a:lnTo>
                    <a:pt x="675766" y="175895"/>
                  </a:lnTo>
                  <a:lnTo>
                    <a:pt x="673195" y="215542"/>
                  </a:lnTo>
                  <a:lnTo>
                    <a:pt x="652621" y="281836"/>
                  </a:lnTo>
                  <a:lnTo>
                    <a:pt x="611880" y="329965"/>
                  </a:lnTo>
                  <a:lnTo>
                    <a:pt x="553448" y="354453"/>
                  </a:lnTo>
                  <a:lnTo>
                    <a:pt x="517778" y="357504"/>
                  </a:lnTo>
                  <a:lnTo>
                    <a:pt x="484963" y="354478"/>
                  </a:lnTo>
                  <a:lnTo>
                    <a:pt x="431571" y="330233"/>
                  </a:lnTo>
                  <a:lnTo>
                    <a:pt x="394729" y="282461"/>
                  </a:lnTo>
                  <a:lnTo>
                    <a:pt x="376199" y="215925"/>
                  </a:lnTo>
                  <a:lnTo>
                    <a:pt x="373888" y="175895"/>
                  </a:lnTo>
                  <a:lnTo>
                    <a:pt x="376412" y="140440"/>
                  </a:lnTo>
                  <a:lnTo>
                    <a:pt x="396605" y="78007"/>
                  </a:lnTo>
                  <a:lnTo>
                    <a:pt x="436235" y="28717"/>
                  </a:lnTo>
                  <a:lnTo>
                    <a:pt x="490301" y="3190"/>
                  </a:lnTo>
                  <a:lnTo>
                    <a:pt x="522477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35940" y="1556740"/>
            <a:ext cx="6751955" cy="224420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700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20" dirty="0">
                <a:latin typeface="+mj-lt"/>
                <a:cs typeface="Trebuchet MS"/>
              </a:rPr>
              <a:t>Reduced </a:t>
            </a:r>
            <a:r>
              <a:rPr sz="2000" spc="-5" dirty="0">
                <a:latin typeface="+mj-lt"/>
                <a:cs typeface="Trebuchet MS"/>
              </a:rPr>
              <a:t>development</a:t>
            </a:r>
            <a:r>
              <a:rPr sz="2000" spc="-10" dirty="0">
                <a:latin typeface="+mj-lt"/>
                <a:cs typeface="Trebuchet MS"/>
              </a:rPr>
              <a:t> </a:t>
            </a:r>
            <a:r>
              <a:rPr sz="2000" spc="-5" dirty="0">
                <a:latin typeface="+mj-lt"/>
                <a:cs typeface="Trebuchet MS"/>
              </a:rPr>
              <a:t>time.</a:t>
            </a:r>
            <a:endParaRPr sz="2000">
              <a:latin typeface="+mj-lt"/>
              <a:cs typeface="Trebuchet MS"/>
            </a:endParaRPr>
          </a:p>
          <a:p>
            <a:pPr marL="287020" indent="-274955">
              <a:lnSpc>
                <a:spcPct val="100000"/>
              </a:lnSpc>
              <a:spcBef>
                <a:spcPts val="600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5" dirty="0">
                <a:latin typeface="+mj-lt"/>
                <a:cs typeface="Trebuchet MS"/>
              </a:rPr>
              <a:t>Increases reusability </a:t>
            </a:r>
            <a:r>
              <a:rPr sz="2000" dirty="0">
                <a:latin typeface="+mj-lt"/>
                <a:cs typeface="Trebuchet MS"/>
              </a:rPr>
              <a:t>of</a:t>
            </a:r>
            <a:r>
              <a:rPr sz="2000" spc="-50" dirty="0">
                <a:latin typeface="+mj-lt"/>
                <a:cs typeface="Trebuchet MS"/>
              </a:rPr>
              <a:t> </a:t>
            </a:r>
            <a:r>
              <a:rPr sz="2000" spc="-5" dirty="0">
                <a:latin typeface="+mj-lt"/>
                <a:cs typeface="Trebuchet MS"/>
              </a:rPr>
              <a:t>components</a:t>
            </a:r>
            <a:endParaRPr sz="2000">
              <a:latin typeface="+mj-lt"/>
              <a:cs typeface="Trebuchet MS"/>
            </a:endParaRPr>
          </a:p>
          <a:p>
            <a:pPr marL="287020" indent="-274955">
              <a:lnSpc>
                <a:spcPct val="100000"/>
              </a:lnSpc>
              <a:spcBef>
                <a:spcPts val="600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dirty="0">
                <a:latin typeface="+mj-lt"/>
                <a:cs typeface="Trebuchet MS"/>
              </a:rPr>
              <a:t>Quick </a:t>
            </a:r>
            <a:r>
              <a:rPr sz="2000" spc="-5" dirty="0">
                <a:latin typeface="+mj-lt"/>
                <a:cs typeface="Trebuchet MS"/>
              </a:rPr>
              <a:t>initial reviews</a:t>
            </a:r>
            <a:r>
              <a:rPr sz="2000" spc="-55" dirty="0">
                <a:latin typeface="+mj-lt"/>
                <a:cs typeface="Trebuchet MS"/>
              </a:rPr>
              <a:t> </a:t>
            </a:r>
            <a:r>
              <a:rPr sz="2000" spc="-5" dirty="0">
                <a:latin typeface="+mj-lt"/>
                <a:cs typeface="Trebuchet MS"/>
              </a:rPr>
              <a:t>occur</a:t>
            </a:r>
            <a:endParaRPr sz="2000">
              <a:latin typeface="+mj-lt"/>
              <a:cs typeface="Trebuchet MS"/>
            </a:endParaRPr>
          </a:p>
          <a:p>
            <a:pPr marL="287020" indent="-274955">
              <a:lnSpc>
                <a:spcPct val="100000"/>
              </a:lnSpc>
              <a:spcBef>
                <a:spcPts val="600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5" dirty="0">
                <a:latin typeface="+mj-lt"/>
                <a:cs typeface="Trebuchet MS"/>
              </a:rPr>
              <a:t>Encourages customer</a:t>
            </a:r>
            <a:r>
              <a:rPr sz="2000" spc="-30" dirty="0">
                <a:latin typeface="+mj-lt"/>
                <a:cs typeface="Trebuchet MS"/>
              </a:rPr>
              <a:t> </a:t>
            </a:r>
            <a:r>
              <a:rPr sz="2000" spc="-5" dirty="0">
                <a:latin typeface="+mj-lt"/>
                <a:cs typeface="Trebuchet MS"/>
              </a:rPr>
              <a:t>feedback</a:t>
            </a:r>
            <a:endParaRPr sz="2000">
              <a:latin typeface="+mj-lt"/>
              <a:cs typeface="Trebuchet MS"/>
            </a:endParaRPr>
          </a:p>
          <a:p>
            <a:pPr marL="287020" marR="5080" indent="-274955">
              <a:lnSpc>
                <a:spcPct val="100000"/>
              </a:lnSpc>
              <a:spcBef>
                <a:spcPts val="600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5" dirty="0">
                <a:latin typeface="+mj-lt"/>
                <a:cs typeface="Trebuchet MS"/>
              </a:rPr>
              <a:t>Integration from very beginning </a:t>
            </a:r>
            <a:r>
              <a:rPr sz="2000" dirty="0">
                <a:latin typeface="+mj-lt"/>
                <a:cs typeface="Trebuchet MS"/>
              </a:rPr>
              <a:t>solves a </a:t>
            </a:r>
            <a:r>
              <a:rPr sz="2000" spc="-175" dirty="0">
                <a:latin typeface="+mj-lt"/>
                <a:cs typeface="Trebuchet MS"/>
              </a:rPr>
              <a:t>lot  </a:t>
            </a:r>
            <a:r>
              <a:rPr sz="2000" dirty="0">
                <a:latin typeface="+mj-lt"/>
                <a:cs typeface="Trebuchet MS"/>
              </a:rPr>
              <a:t>of</a:t>
            </a:r>
            <a:r>
              <a:rPr sz="2000" dirty="0">
                <a:solidFill>
                  <a:srgbClr val="6B9F24"/>
                </a:solidFill>
                <a:latin typeface="+mj-lt"/>
                <a:cs typeface="Trebuchet MS"/>
              </a:rPr>
              <a:t> </a:t>
            </a:r>
            <a:r>
              <a:rPr sz="2000" u="heavy" spc="-5" dirty="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+mj-lt"/>
                <a:cs typeface="Trebuchet MS"/>
                <a:hlinkClick r:id="rId10"/>
              </a:rPr>
              <a:t>integration</a:t>
            </a:r>
            <a:r>
              <a:rPr sz="2000" u="heavy" spc="-35" dirty="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+mj-lt"/>
                <a:cs typeface="Trebuchet MS"/>
                <a:hlinkClick r:id="rId10"/>
              </a:rPr>
              <a:t> </a:t>
            </a:r>
            <a:r>
              <a:rPr sz="2000" u="heavy" dirty="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+mj-lt"/>
                <a:cs typeface="Trebuchet MS"/>
                <a:hlinkClick r:id="rId10"/>
              </a:rPr>
              <a:t>issues</a:t>
            </a:r>
            <a:r>
              <a:rPr sz="2000" dirty="0">
                <a:latin typeface="+mj-lt"/>
                <a:cs typeface="Trebuchet MS"/>
              </a:rPr>
              <a:t>.</a:t>
            </a:r>
            <a:endParaRPr sz="2000">
              <a:latin typeface="+mj-lt"/>
              <a:cs typeface="Trebuchet MS"/>
            </a:endParaRPr>
          </a:p>
        </p:txBody>
      </p:sp>
      <p:pic>
        <p:nvPicPr>
          <p:cNvPr id="34818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357166"/>
            <a:ext cx="1643042" cy="928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28728" y="999236"/>
            <a:ext cx="3714775" cy="359410"/>
            <a:chOff x="537413" y="999236"/>
            <a:chExt cx="4070350" cy="359410"/>
          </a:xfrm>
        </p:grpSpPr>
        <p:sp>
          <p:nvSpPr>
            <p:cNvPr id="3" name="object 3"/>
            <p:cNvSpPr/>
            <p:nvPr/>
          </p:nvSpPr>
          <p:spPr>
            <a:xfrm>
              <a:off x="538302" y="1000125"/>
              <a:ext cx="4068114" cy="3575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05687" y="1107186"/>
              <a:ext cx="1845310" cy="127635"/>
            </a:xfrm>
            <a:custGeom>
              <a:avLst/>
              <a:gdLst/>
              <a:ahLst/>
              <a:cxnLst/>
              <a:rect l="l" t="t" r="r" b="b"/>
              <a:pathLst>
                <a:path w="1845310" h="127634">
                  <a:moveTo>
                    <a:pt x="1803273" y="0"/>
                  </a:moveTo>
                  <a:lnTo>
                    <a:pt x="1761744" y="127635"/>
                  </a:lnTo>
                  <a:lnTo>
                    <a:pt x="1844802" y="127635"/>
                  </a:lnTo>
                  <a:lnTo>
                    <a:pt x="1803273" y="0"/>
                  </a:lnTo>
                  <a:close/>
                </a:path>
                <a:path w="1845310" h="127634">
                  <a:moveTo>
                    <a:pt x="923925" y="0"/>
                  </a:moveTo>
                  <a:lnTo>
                    <a:pt x="882395" y="127635"/>
                  </a:lnTo>
                  <a:lnTo>
                    <a:pt x="965454" y="127635"/>
                  </a:lnTo>
                  <a:lnTo>
                    <a:pt x="923925" y="0"/>
                  </a:lnTo>
                  <a:close/>
                </a:path>
                <a:path w="1845310" h="127634">
                  <a:moveTo>
                    <a:pt x="41528" y="0"/>
                  </a:moveTo>
                  <a:lnTo>
                    <a:pt x="0" y="127635"/>
                  </a:lnTo>
                  <a:lnTo>
                    <a:pt x="83057" y="127635"/>
                  </a:lnTo>
                  <a:lnTo>
                    <a:pt x="41528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97025" y="1057402"/>
              <a:ext cx="132841" cy="2407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8741" y="1057402"/>
              <a:ext cx="132943" cy="2407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85209" y="1053719"/>
              <a:ext cx="176402" cy="250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8302" y="1000125"/>
              <a:ext cx="4068445" cy="357505"/>
            </a:xfrm>
            <a:custGeom>
              <a:avLst/>
              <a:gdLst/>
              <a:ahLst/>
              <a:cxnLst/>
              <a:rect l="l" t="t" r="r" b="b"/>
              <a:pathLst>
                <a:path w="4068445" h="357505">
                  <a:moveTo>
                    <a:pt x="3840530" y="6096"/>
                  </a:moveTo>
                  <a:lnTo>
                    <a:pt x="4068114" y="6096"/>
                  </a:lnTo>
                  <a:lnTo>
                    <a:pt x="4068114" y="60578"/>
                  </a:lnTo>
                  <a:lnTo>
                    <a:pt x="3901871" y="60578"/>
                  </a:lnTo>
                  <a:lnTo>
                    <a:pt x="3901871" y="141477"/>
                  </a:lnTo>
                  <a:lnTo>
                    <a:pt x="4023283" y="141477"/>
                  </a:lnTo>
                  <a:lnTo>
                    <a:pt x="4023283" y="193675"/>
                  </a:lnTo>
                  <a:lnTo>
                    <a:pt x="3901871" y="193675"/>
                  </a:lnTo>
                  <a:lnTo>
                    <a:pt x="3901871" y="351663"/>
                  </a:lnTo>
                  <a:lnTo>
                    <a:pt x="3840530" y="351663"/>
                  </a:lnTo>
                  <a:lnTo>
                    <a:pt x="3840530" y="6096"/>
                  </a:lnTo>
                  <a:close/>
                </a:path>
                <a:path w="4068445" h="357505">
                  <a:moveTo>
                    <a:pt x="3083102" y="6096"/>
                  </a:moveTo>
                  <a:lnTo>
                    <a:pt x="3303574" y="6096"/>
                  </a:lnTo>
                  <a:lnTo>
                    <a:pt x="3303574" y="60578"/>
                  </a:lnTo>
                  <a:lnTo>
                    <a:pt x="3144443" y="60578"/>
                  </a:lnTo>
                  <a:lnTo>
                    <a:pt x="3144443" y="141477"/>
                  </a:lnTo>
                  <a:lnTo>
                    <a:pt x="3258616" y="141477"/>
                  </a:lnTo>
                  <a:lnTo>
                    <a:pt x="3258616" y="193675"/>
                  </a:lnTo>
                  <a:lnTo>
                    <a:pt x="3144443" y="193675"/>
                  </a:lnTo>
                  <a:lnTo>
                    <a:pt x="3144443" y="297179"/>
                  </a:lnTo>
                  <a:lnTo>
                    <a:pt x="3301034" y="297179"/>
                  </a:lnTo>
                  <a:lnTo>
                    <a:pt x="3301034" y="351663"/>
                  </a:lnTo>
                  <a:lnTo>
                    <a:pt x="3083102" y="351663"/>
                  </a:lnTo>
                  <a:lnTo>
                    <a:pt x="3083102" y="6096"/>
                  </a:lnTo>
                  <a:close/>
                </a:path>
                <a:path w="4068445" h="357505">
                  <a:moveTo>
                    <a:pt x="2173020" y="6096"/>
                  </a:moveTo>
                  <a:lnTo>
                    <a:pt x="2459151" y="6096"/>
                  </a:lnTo>
                  <a:lnTo>
                    <a:pt x="2459151" y="60578"/>
                  </a:lnTo>
                  <a:lnTo>
                    <a:pt x="2344343" y="60578"/>
                  </a:lnTo>
                  <a:lnTo>
                    <a:pt x="2344343" y="351663"/>
                  </a:lnTo>
                  <a:lnTo>
                    <a:pt x="2283002" y="351663"/>
                  </a:lnTo>
                  <a:lnTo>
                    <a:pt x="2283002" y="60578"/>
                  </a:lnTo>
                  <a:lnTo>
                    <a:pt x="2173020" y="60578"/>
                  </a:lnTo>
                  <a:lnTo>
                    <a:pt x="2173020" y="6096"/>
                  </a:lnTo>
                  <a:close/>
                </a:path>
                <a:path w="4068445" h="357505">
                  <a:moveTo>
                    <a:pt x="1880666" y="6096"/>
                  </a:moveTo>
                  <a:lnTo>
                    <a:pt x="1910130" y="6096"/>
                  </a:lnTo>
                  <a:lnTo>
                    <a:pt x="2073325" y="214629"/>
                  </a:lnTo>
                  <a:lnTo>
                    <a:pt x="2073325" y="6096"/>
                  </a:lnTo>
                  <a:lnTo>
                    <a:pt x="2132253" y="6096"/>
                  </a:lnTo>
                  <a:lnTo>
                    <a:pt x="2132253" y="356362"/>
                  </a:lnTo>
                  <a:lnTo>
                    <a:pt x="2107361" y="356362"/>
                  </a:lnTo>
                  <a:lnTo>
                    <a:pt x="1939594" y="137667"/>
                  </a:lnTo>
                  <a:lnTo>
                    <a:pt x="1939594" y="351916"/>
                  </a:lnTo>
                  <a:lnTo>
                    <a:pt x="1880666" y="351916"/>
                  </a:lnTo>
                  <a:lnTo>
                    <a:pt x="1880666" y="6096"/>
                  </a:lnTo>
                  <a:close/>
                </a:path>
                <a:path w="4068445" h="357505">
                  <a:moveTo>
                    <a:pt x="1274876" y="6096"/>
                  </a:moveTo>
                  <a:lnTo>
                    <a:pt x="1342440" y="6096"/>
                  </a:lnTo>
                  <a:lnTo>
                    <a:pt x="1422323" y="239649"/>
                  </a:lnTo>
                  <a:lnTo>
                    <a:pt x="1506778" y="6096"/>
                  </a:lnTo>
                  <a:lnTo>
                    <a:pt x="1572818" y="6096"/>
                  </a:lnTo>
                  <a:lnTo>
                    <a:pt x="1437944" y="356362"/>
                  </a:lnTo>
                  <a:lnTo>
                    <a:pt x="1404162" y="356362"/>
                  </a:lnTo>
                  <a:lnTo>
                    <a:pt x="1274876" y="6096"/>
                  </a:lnTo>
                  <a:close/>
                </a:path>
                <a:path w="4068445" h="357505">
                  <a:moveTo>
                    <a:pt x="312077" y="6096"/>
                  </a:moveTo>
                  <a:lnTo>
                    <a:pt x="373405" y="6096"/>
                  </a:lnTo>
                  <a:lnTo>
                    <a:pt x="373405" y="351663"/>
                  </a:lnTo>
                  <a:lnTo>
                    <a:pt x="312077" y="351663"/>
                  </a:lnTo>
                  <a:lnTo>
                    <a:pt x="312077" y="6096"/>
                  </a:lnTo>
                  <a:close/>
                </a:path>
                <a:path w="4068445" h="357505">
                  <a:moveTo>
                    <a:pt x="1090472" y="3683"/>
                  </a:moveTo>
                  <a:lnTo>
                    <a:pt x="1158116" y="14747"/>
                  </a:lnTo>
                  <a:lnTo>
                    <a:pt x="1210233" y="48005"/>
                  </a:lnTo>
                  <a:lnTo>
                    <a:pt x="1243380" y="99441"/>
                  </a:lnTo>
                  <a:lnTo>
                    <a:pt x="1254429" y="165353"/>
                  </a:lnTo>
                  <a:lnTo>
                    <a:pt x="1249444" y="222281"/>
                  </a:lnTo>
                  <a:lnTo>
                    <a:pt x="1234486" y="268859"/>
                  </a:lnTo>
                  <a:lnTo>
                    <a:pt x="1209551" y="305085"/>
                  </a:lnTo>
                  <a:lnTo>
                    <a:pt x="1174636" y="330962"/>
                  </a:lnTo>
                  <a:lnTo>
                    <a:pt x="1129737" y="346487"/>
                  </a:lnTo>
                  <a:lnTo>
                    <a:pt x="1074851" y="351663"/>
                  </a:lnTo>
                  <a:lnTo>
                    <a:pt x="998270" y="351663"/>
                  </a:lnTo>
                  <a:lnTo>
                    <a:pt x="998270" y="6350"/>
                  </a:lnTo>
                  <a:lnTo>
                    <a:pt x="1031536" y="5183"/>
                  </a:lnTo>
                  <a:lnTo>
                    <a:pt x="1057992" y="4349"/>
                  </a:lnTo>
                  <a:lnTo>
                    <a:pt x="1077637" y="3849"/>
                  </a:lnTo>
                  <a:lnTo>
                    <a:pt x="1090472" y="3683"/>
                  </a:lnTo>
                  <a:close/>
                </a:path>
                <a:path w="4068445" h="357505">
                  <a:moveTo>
                    <a:pt x="92240" y="3683"/>
                  </a:moveTo>
                  <a:lnTo>
                    <a:pt x="159905" y="14747"/>
                  </a:lnTo>
                  <a:lnTo>
                    <a:pt x="211950" y="48005"/>
                  </a:lnTo>
                  <a:lnTo>
                    <a:pt x="245125" y="99441"/>
                  </a:lnTo>
                  <a:lnTo>
                    <a:pt x="256184" y="165353"/>
                  </a:lnTo>
                  <a:lnTo>
                    <a:pt x="251197" y="222281"/>
                  </a:lnTo>
                  <a:lnTo>
                    <a:pt x="236237" y="268859"/>
                  </a:lnTo>
                  <a:lnTo>
                    <a:pt x="211304" y="305085"/>
                  </a:lnTo>
                  <a:lnTo>
                    <a:pt x="176398" y="330962"/>
                  </a:lnTo>
                  <a:lnTo>
                    <a:pt x="131520" y="346487"/>
                  </a:lnTo>
                  <a:lnTo>
                    <a:pt x="76669" y="351663"/>
                  </a:lnTo>
                  <a:lnTo>
                    <a:pt x="0" y="351663"/>
                  </a:lnTo>
                  <a:lnTo>
                    <a:pt x="0" y="6350"/>
                  </a:lnTo>
                  <a:lnTo>
                    <a:pt x="33275" y="5183"/>
                  </a:lnTo>
                  <a:lnTo>
                    <a:pt x="59740" y="4349"/>
                  </a:lnTo>
                  <a:lnTo>
                    <a:pt x="79395" y="3849"/>
                  </a:lnTo>
                  <a:lnTo>
                    <a:pt x="92240" y="3683"/>
                  </a:lnTo>
                  <a:close/>
                </a:path>
                <a:path w="4068445" h="357505">
                  <a:moveTo>
                    <a:pt x="2557195" y="1397"/>
                  </a:moveTo>
                  <a:lnTo>
                    <a:pt x="2584119" y="1397"/>
                  </a:lnTo>
                  <a:lnTo>
                    <a:pt x="2723057" y="351663"/>
                  </a:lnTo>
                  <a:lnTo>
                    <a:pt x="2655366" y="351663"/>
                  </a:lnTo>
                  <a:lnTo>
                    <a:pt x="2630093" y="281559"/>
                  </a:lnTo>
                  <a:lnTo>
                    <a:pt x="2511729" y="281559"/>
                  </a:lnTo>
                  <a:lnTo>
                    <a:pt x="2487599" y="351663"/>
                  </a:lnTo>
                  <a:lnTo>
                    <a:pt x="2419400" y="351663"/>
                  </a:lnTo>
                  <a:lnTo>
                    <a:pt x="2557195" y="1397"/>
                  </a:lnTo>
                  <a:close/>
                </a:path>
                <a:path w="4068445" h="357505">
                  <a:moveTo>
                    <a:pt x="1677847" y="1397"/>
                  </a:moveTo>
                  <a:lnTo>
                    <a:pt x="1704771" y="1397"/>
                  </a:lnTo>
                  <a:lnTo>
                    <a:pt x="1843709" y="351663"/>
                  </a:lnTo>
                  <a:lnTo>
                    <a:pt x="1776018" y="351663"/>
                  </a:lnTo>
                  <a:lnTo>
                    <a:pt x="1750745" y="281559"/>
                  </a:lnTo>
                  <a:lnTo>
                    <a:pt x="1632381" y="281559"/>
                  </a:lnTo>
                  <a:lnTo>
                    <a:pt x="1608251" y="351663"/>
                  </a:lnTo>
                  <a:lnTo>
                    <a:pt x="1540052" y="351663"/>
                  </a:lnTo>
                  <a:lnTo>
                    <a:pt x="1677847" y="1397"/>
                  </a:lnTo>
                  <a:close/>
                </a:path>
                <a:path w="4068445" h="357505">
                  <a:moveTo>
                    <a:pt x="795451" y="1397"/>
                  </a:moveTo>
                  <a:lnTo>
                    <a:pt x="822375" y="1397"/>
                  </a:lnTo>
                  <a:lnTo>
                    <a:pt x="961313" y="351663"/>
                  </a:lnTo>
                  <a:lnTo>
                    <a:pt x="893622" y="351663"/>
                  </a:lnTo>
                  <a:lnTo>
                    <a:pt x="868349" y="281559"/>
                  </a:lnTo>
                  <a:lnTo>
                    <a:pt x="749985" y="281559"/>
                  </a:lnTo>
                  <a:lnTo>
                    <a:pt x="725868" y="351663"/>
                  </a:lnTo>
                  <a:lnTo>
                    <a:pt x="657694" y="351663"/>
                  </a:lnTo>
                  <a:lnTo>
                    <a:pt x="795451" y="1397"/>
                  </a:lnTo>
                  <a:close/>
                </a:path>
                <a:path w="4068445" h="357505">
                  <a:moveTo>
                    <a:pt x="2918510" y="126"/>
                  </a:moveTo>
                  <a:lnTo>
                    <a:pt x="2945845" y="2266"/>
                  </a:lnTo>
                  <a:lnTo>
                    <a:pt x="2971072" y="8667"/>
                  </a:lnTo>
                  <a:lnTo>
                    <a:pt x="2994180" y="19307"/>
                  </a:lnTo>
                  <a:lnTo>
                    <a:pt x="3015157" y="34162"/>
                  </a:lnTo>
                  <a:lnTo>
                    <a:pt x="2989503" y="83438"/>
                  </a:lnTo>
                  <a:lnTo>
                    <a:pt x="2983336" y="78603"/>
                  </a:lnTo>
                  <a:lnTo>
                    <a:pt x="2975692" y="73802"/>
                  </a:lnTo>
                  <a:lnTo>
                    <a:pt x="2934925" y="57118"/>
                  </a:lnTo>
                  <a:lnTo>
                    <a:pt x="2917113" y="54737"/>
                  </a:lnTo>
                  <a:lnTo>
                    <a:pt x="2892942" y="56884"/>
                  </a:lnTo>
                  <a:lnTo>
                    <a:pt x="2852695" y="74132"/>
                  </a:lnTo>
                  <a:lnTo>
                    <a:pt x="2823687" y="107997"/>
                  </a:lnTo>
                  <a:lnTo>
                    <a:pt x="2808967" y="154289"/>
                  </a:lnTo>
                  <a:lnTo>
                    <a:pt x="2807131" y="181863"/>
                  </a:lnTo>
                  <a:lnTo>
                    <a:pt x="2808941" y="208029"/>
                  </a:lnTo>
                  <a:lnTo>
                    <a:pt x="2823419" y="252122"/>
                  </a:lnTo>
                  <a:lnTo>
                    <a:pt x="2851800" y="284483"/>
                  </a:lnTo>
                  <a:lnTo>
                    <a:pt x="2891130" y="300970"/>
                  </a:lnTo>
                  <a:lnTo>
                    <a:pt x="2914700" y="303022"/>
                  </a:lnTo>
                  <a:lnTo>
                    <a:pt x="2930367" y="301902"/>
                  </a:lnTo>
                  <a:lnTo>
                    <a:pt x="2968675" y="285114"/>
                  </a:lnTo>
                  <a:lnTo>
                    <a:pt x="2968675" y="217170"/>
                  </a:lnTo>
                  <a:lnTo>
                    <a:pt x="2920796" y="217170"/>
                  </a:lnTo>
                  <a:lnTo>
                    <a:pt x="2920796" y="164846"/>
                  </a:lnTo>
                  <a:lnTo>
                    <a:pt x="3030016" y="164846"/>
                  </a:lnTo>
                  <a:lnTo>
                    <a:pt x="3030016" y="319532"/>
                  </a:lnTo>
                  <a:lnTo>
                    <a:pt x="2990083" y="341999"/>
                  </a:lnTo>
                  <a:lnTo>
                    <a:pt x="2939116" y="355012"/>
                  </a:lnTo>
                  <a:lnTo>
                    <a:pt x="2904794" y="357504"/>
                  </a:lnTo>
                  <a:lnTo>
                    <a:pt x="2869574" y="354476"/>
                  </a:lnTo>
                  <a:lnTo>
                    <a:pt x="2810658" y="330180"/>
                  </a:lnTo>
                  <a:lnTo>
                    <a:pt x="2767936" y="282529"/>
                  </a:lnTo>
                  <a:lnTo>
                    <a:pt x="2746219" y="218191"/>
                  </a:lnTo>
                  <a:lnTo>
                    <a:pt x="2743504" y="180212"/>
                  </a:lnTo>
                  <a:lnTo>
                    <a:pt x="2746459" y="142087"/>
                  </a:lnTo>
                  <a:lnTo>
                    <a:pt x="2770133" y="77075"/>
                  </a:lnTo>
                  <a:lnTo>
                    <a:pt x="2816640" y="28309"/>
                  </a:lnTo>
                  <a:lnTo>
                    <a:pt x="2880458" y="3266"/>
                  </a:lnTo>
                  <a:lnTo>
                    <a:pt x="2918510" y="126"/>
                  </a:lnTo>
                  <a:close/>
                </a:path>
                <a:path w="4068445" h="357505">
                  <a:moveTo>
                    <a:pt x="533946" y="126"/>
                  </a:moveTo>
                  <a:lnTo>
                    <a:pt x="561911" y="1531"/>
                  </a:lnTo>
                  <a:lnTo>
                    <a:pt x="585897" y="5746"/>
                  </a:lnTo>
                  <a:lnTo>
                    <a:pt x="605903" y="12771"/>
                  </a:lnTo>
                  <a:lnTo>
                    <a:pt x="621931" y="22605"/>
                  </a:lnTo>
                  <a:lnTo>
                    <a:pt x="603288" y="75437"/>
                  </a:lnTo>
                  <a:lnTo>
                    <a:pt x="586912" y="65343"/>
                  </a:lnTo>
                  <a:lnTo>
                    <a:pt x="570091" y="58118"/>
                  </a:lnTo>
                  <a:lnTo>
                    <a:pt x="552826" y="53774"/>
                  </a:lnTo>
                  <a:lnTo>
                    <a:pt x="535114" y="52324"/>
                  </a:lnTo>
                  <a:lnTo>
                    <a:pt x="525099" y="53016"/>
                  </a:lnTo>
                  <a:lnTo>
                    <a:pt x="493453" y="76390"/>
                  </a:lnTo>
                  <a:lnTo>
                    <a:pt x="490537" y="92710"/>
                  </a:lnTo>
                  <a:lnTo>
                    <a:pt x="494650" y="107711"/>
                  </a:lnTo>
                  <a:lnTo>
                    <a:pt x="506988" y="122999"/>
                  </a:lnTo>
                  <a:lnTo>
                    <a:pt x="527554" y="138572"/>
                  </a:lnTo>
                  <a:lnTo>
                    <a:pt x="556348" y="154432"/>
                  </a:lnTo>
                  <a:lnTo>
                    <a:pt x="572476" y="162742"/>
                  </a:lnTo>
                  <a:lnTo>
                    <a:pt x="586189" y="170719"/>
                  </a:lnTo>
                  <a:lnTo>
                    <a:pt x="619867" y="201168"/>
                  </a:lnTo>
                  <a:lnTo>
                    <a:pt x="635728" y="239061"/>
                  </a:lnTo>
                  <a:lnTo>
                    <a:pt x="637730" y="261365"/>
                  </a:lnTo>
                  <a:lnTo>
                    <a:pt x="635659" y="281394"/>
                  </a:lnTo>
                  <a:lnTo>
                    <a:pt x="619090" y="315926"/>
                  </a:lnTo>
                  <a:lnTo>
                    <a:pt x="586615" y="342288"/>
                  </a:lnTo>
                  <a:lnTo>
                    <a:pt x="542204" y="355814"/>
                  </a:lnTo>
                  <a:lnTo>
                    <a:pt x="515772" y="357504"/>
                  </a:lnTo>
                  <a:lnTo>
                    <a:pt x="492186" y="355955"/>
                  </a:lnTo>
                  <a:lnTo>
                    <a:pt x="469777" y="351297"/>
                  </a:lnTo>
                  <a:lnTo>
                    <a:pt x="448547" y="343521"/>
                  </a:lnTo>
                  <a:lnTo>
                    <a:pt x="428498" y="332613"/>
                  </a:lnTo>
                  <a:lnTo>
                    <a:pt x="451142" y="277622"/>
                  </a:lnTo>
                  <a:lnTo>
                    <a:pt x="469232" y="288770"/>
                  </a:lnTo>
                  <a:lnTo>
                    <a:pt x="487175" y="296703"/>
                  </a:lnTo>
                  <a:lnTo>
                    <a:pt x="504970" y="301446"/>
                  </a:lnTo>
                  <a:lnTo>
                    <a:pt x="522617" y="303022"/>
                  </a:lnTo>
                  <a:lnTo>
                    <a:pt x="546253" y="300664"/>
                  </a:lnTo>
                  <a:lnTo>
                    <a:pt x="563137" y="293592"/>
                  </a:lnTo>
                  <a:lnTo>
                    <a:pt x="573266" y="281805"/>
                  </a:lnTo>
                  <a:lnTo>
                    <a:pt x="576643" y="265302"/>
                  </a:lnTo>
                  <a:lnTo>
                    <a:pt x="575846" y="256561"/>
                  </a:lnTo>
                  <a:lnTo>
                    <a:pt x="555845" y="223333"/>
                  </a:lnTo>
                  <a:lnTo>
                    <a:pt x="511416" y="195579"/>
                  </a:lnTo>
                  <a:lnTo>
                    <a:pt x="493161" y="186102"/>
                  </a:lnTo>
                  <a:lnTo>
                    <a:pt x="478151" y="177482"/>
                  </a:lnTo>
                  <a:lnTo>
                    <a:pt x="445658" y="148764"/>
                  </a:lnTo>
                  <a:lnTo>
                    <a:pt x="429673" y="103616"/>
                  </a:lnTo>
                  <a:lnTo>
                    <a:pt x="429209" y="93090"/>
                  </a:lnTo>
                  <a:lnTo>
                    <a:pt x="431043" y="73923"/>
                  </a:lnTo>
                  <a:lnTo>
                    <a:pt x="458571" y="26542"/>
                  </a:lnTo>
                  <a:lnTo>
                    <a:pt x="492101" y="6762"/>
                  </a:lnTo>
                  <a:lnTo>
                    <a:pt x="511983" y="1789"/>
                  </a:lnTo>
                  <a:lnTo>
                    <a:pt x="533946" y="126"/>
                  </a:lnTo>
                  <a:close/>
                </a:path>
                <a:path w="4068445" h="357505">
                  <a:moveTo>
                    <a:pt x="3632758" y="0"/>
                  </a:moveTo>
                  <a:lnTo>
                    <a:pt x="3698481" y="11541"/>
                  </a:lnTo>
                  <a:lnTo>
                    <a:pt x="3746677" y="46227"/>
                  </a:lnTo>
                  <a:lnTo>
                    <a:pt x="3776221" y="101726"/>
                  </a:lnTo>
                  <a:lnTo>
                    <a:pt x="3786047" y="175895"/>
                  </a:lnTo>
                  <a:lnTo>
                    <a:pt x="3783476" y="215542"/>
                  </a:lnTo>
                  <a:lnTo>
                    <a:pt x="3762902" y="281836"/>
                  </a:lnTo>
                  <a:lnTo>
                    <a:pt x="3722160" y="329965"/>
                  </a:lnTo>
                  <a:lnTo>
                    <a:pt x="3663728" y="354453"/>
                  </a:lnTo>
                  <a:lnTo>
                    <a:pt x="3628059" y="357504"/>
                  </a:lnTo>
                  <a:lnTo>
                    <a:pt x="3595244" y="354478"/>
                  </a:lnTo>
                  <a:lnTo>
                    <a:pt x="3541852" y="330233"/>
                  </a:lnTo>
                  <a:lnTo>
                    <a:pt x="3505010" y="282461"/>
                  </a:lnTo>
                  <a:lnTo>
                    <a:pt x="3486480" y="215925"/>
                  </a:lnTo>
                  <a:lnTo>
                    <a:pt x="3484168" y="175895"/>
                  </a:lnTo>
                  <a:lnTo>
                    <a:pt x="3486692" y="140440"/>
                  </a:lnTo>
                  <a:lnTo>
                    <a:pt x="3506885" y="78007"/>
                  </a:lnTo>
                  <a:lnTo>
                    <a:pt x="3546515" y="28717"/>
                  </a:lnTo>
                  <a:lnTo>
                    <a:pt x="3600582" y="3190"/>
                  </a:lnTo>
                  <a:lnTo>
                    <a:pt x="3632758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5286380" y="1001775"/>
            <a:ext cx="1000132" cy="351155"/>
            <a:chOff x="4804664" y="1001775"/>
            <a:chExt cx="837565" cy="351155"/>
          </a:xfrm>
        </p:grpSpPr>
        <p:sp>
          <p:nvSpPr>
            <p:cNvPr id="10" name="object 10"/>
            <p:cNvSpPr/>
            <p:nvPr/>
          </p:nvSpPr>
          <p:spPr>
            <a:xfrm>
              <a:off x="4805553" y="1002664"/>
              <a:ext cx="835787" cy="34912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72557" y="1057401"/>
              <a:ext cx="106933" cy="1153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161661" y="1057401"/>
              <a:ext cx="132841" cy="2407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68291" y="1057274"/>
              <a:ext cx="101853" cy="10058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805553" y="1002664"/>
              <a:ext cx="836294" cy="349250"/>
            </a:xfrm>
            <a:custGeom>
              <a:avLst/>
              <a:gdLst/>
              <a:ahLst/>
              <a:cxnLst/>
              <a:rect l="l" t="t" r="r" b="b"/>
              <a:pathLst>
                <a:path w="836295" h="349250">
                  <a:moveTo>
                    <a:pt x="678180" y="1143"/>
                  </a:moveTo>
                  <a:lnTo>
                    <a:pt x="716377" y="2714"/>
                  </a:lnTo>
                  <a:lnTo>
                    <a:pt x="776245" y="15287"/>
                  </a:lnTo>
                  <a:lnTo>
                    <a:pt x="814516" y="40624"/>
                  </a:lnTo>
                  <a:lnTo>
                    <a:pt x="833427" y="79867"/>
                  </a:lnTo>
                  <a:lnTo>
                    <a:pt x="835787" y="104775"/>
                  </a:lnTo>
                  <a:lnTo>
                    <a:pt x="830179" y="147568"/>
                  </a:lnTo>
                  <a:lnTo>
                    <a:pt x="813361" y="180853"/>
                  </a:lnTo>
                  <a:lnTo>
                    <a:pt x="785339" y="204627"/>
                  </a:lnTo>
                  <a:lnTo>
                    <a:pt x="746118" y="218892"/>
                  </a:lnTo>
                  <a:lnTo>
                    <a:pt x="695706" y="223647"/>
                  </a:lnTo>
                  <a:lnTo>
                    <a:pt x="690038" y="223549"/>
                  </a:lnTo>
                  <a:lnTo>
                    <a:pt x="683513" y="223250"/>
                  </a:lnTo>
                  <a:lnTo>
                    <a:pt x="676132" y="222736"/>
                  </a:lnTo>
                  <a:lnTo>
                    <a:pt x="667893" y="221996"/>
                  </a:lnTo>
                  <a:lnTo>
                    <a:pt x="667893" y="349123"/>
                  </a:lnTo>
                  <a:lnTo>
                    <a:pt x="606551" y="349123"/>
                  </a:lnTo>
                  <a:lnTo>
                    <a:pt x="606551" y="3810"/>
                  </a:lnTo>
                  <a:lnTo>
                    <a:pt x="634031" y="2643"/>
                  </a:lnTo>
                  <a:lnTo>
                    <a:pt x="655129" y="1809"/>
                  </a:lnTo>
                  <a:lnTo>
                    <a:pt x="669845" y="1309"/>
                  </a:lnTo>
                  <a:lnTo>
                    <a:pt x="678180" y="1143"/>
                  </a:lnTo>
                  <a:close/>
                </a:path>
                <a:path w="836295" h="349250">
                  <a:moveTo>
                    <a:pt x="387858" y="1143"/>
                  </a:moveTo>
                  <a:lnTo>
                    <a:pt x="455501" y="12207"/>
                  </a:lnTo>
                  <a:lnTo>
                    <a:pt x="507619" y="45465"/>
                  </a:lnTo>
                  <a:lnTo>
                    <a:pt x="540765" y="96901"/>
                  </a:lnTo>
                  <a:lnTo>
                    <a:pt x="551814" y="162813"/>
                  </a:lnTo>
                  <a:lnTo>
                    <a:pt x="546829" y="219741"/>
                  </a:lnTo>
                  <a:lnTo>
                    <a:pt x="531871" y="266319"/>
                  </a:lnTo>
                  <a:lnTo>
                    <a:pt x="506936" y="302545"/>
                  </a:lnTo>
                  <a:lnTo>
                    <a:pt x="472021" y="328422"/>
                  </a:lnTo>
                  <a:lnTo>
                    <a:pt x="427122" y="343947"/>
                  </a:lnTo>
                  <a:lnTo>
                    <a:pt x="372237" y="349123"/>
                  </a:lnTo>
                  <a:lnTo>
                    <a:pt x="295656" y="349123"/>
                  </a:lnTo>
                  <a:lnTo>
                    <a:pt x="295656" y="3810"/>
                  </a:lnTo>
                  <a:lnTo>
                    <a:pt x="328922" y="2643"/>
                  </a:lnTo>
                  <a:lnTo>
                    <a:pt x="355377" y="1809"/>
                  </a:lnTo>
                  <a:lnTo>
                    <a:pt x="375023" y="1309"/>
                  </a:lnTo>
                  <a:lnTo>
                    <a:pt x="387858" y="1143"/>
                  </a:lnTo>
                  <a:close/>
                </a:path>
                <a:path w="836295" h="349250">
                  <a:moveTo>
                    <a:pt x="95758" y="0"/>
                  </a:moveTo>
                  <a:lnTo>
                    <a:pt x="153338" y="6359"/>
                  </a:lnTo>
                  <a:lnTo>
                    <a:pt x="194452" y="25447"/>
                  </a:lnTo>
                  <a:lnTo>
                    <a:pt x="219112" y="57275"/>
                  </a:lnTo>
                  <a:lnTo>
                    <a:pt x="227330" y="101854"/>
                  </a:lnTo>
                  <a:lnTo>
                    <a:pt x="226188" y="116855"/>
                  </a:lnTo>
                  <a:lnTo>
                    <a:pt x="209169" y="157861"/>
                  </a:lnTo>
                  <a:lnTo>
                    <a:pt x="176664" y="187328"/>
                  </a:lnTo>
                  <a:lnTo>
                    <a:pt x="163449" y="193421"/>
                  </a:lnTo>
                  <a:lnTo>
                    <a:pt x="265557" y="349123"/>
                  </a:lnTo>
                  <a:lnTo>
                    <a:pt x="194818" y="349123"/>
                  </a:lnTo>
                  <a:lnTo>
                    <a:pt x="102616" y="206375"/>
                  </a:lnTo>
                  <a:lnTo>
                    <a:pt x="94952" y="206206"/>
                  </a:lnTo>
                  <a:lnTo>
                    <a:pt x="85883" y="205882"/>
                  </a:lnTo>
                  <a:lnTo>
                    <a:pt x="75434" y="205392"/>
                  </a:lnTo>
                  <a:lnTo>
                    <a:pt x="63626" y="204724"/>
                  </a:lnTo>
                  <a:lnTo>
                    <a:pt x="63626" y="349123"/>
                  </a:lnTo>
                  <a:lnTo>
                    <a:pt x="0" y="349123"/>
                  </a:lnTo>
                  <a:lnTo>
                    <a:pt x="0" y="3556"/>
                  </a:lnTo>
                  <a:lnTo>
                    <a:pt x="4409" y="3438"/>
                  </a:lnTo>
                  <a:lnTo>
                    <a:pt x="12509" y="3095"/>
                  </a:lnTo>
                  <a:lnTo>
                    <a:pt x="24324" y="2538"/>
                  </a:lnTo>
                  <a:lnTo>
                    <a:pt x="39877" y="1777"/>
                  </a:lnTo>
                  <a:lnTo>
                    <a:pt x="56360" y="1017"/>
                  </a:lnTo>
                  <a:lnTo>
                    <a:pt x="71151" y="460"/>
                  </a:lnTo>
                  <a:lnTo>
                    <a:pt x="84276" y="117"/>
                  </a:lnTo>
                  <a:lnTo>
                    <a:pt x="95758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6429388" y="999236"/>
            <a:ext cx="1500198" cy="359410"/>
            <a:chOff x="5798058" y="999236"/>
            <a:chExt cx="1534795" cy="359410"/>
          </a:xfrm>
        </p:grpSpPr>
        <p:sp>
          <p:nvSpPr>
            <p:cNvPr id="16" name="object 16"/>
            <p:cNvSpPr/>
            <p:nvPr/>
          </p:nvSpPr>
          <p:spPr>
            <a:xfrm>
              <a:off x="5798947" y="1000125"/>
              <a:ext cx="1532889" cy="35750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589649" y="1057402"/>
              <a:ext cx="132842" cy="2407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235573" y="1053719"/>
              <a:ext cx="176402" cy="250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98947" y="1000125"/>
              <a:ext cx="1532890" cy="357505"/>
            </a:xfrm>
            <a:custGeom>
              <a:avLst/>
              <a:gdLst/>
              <a:ahLst/>
              <a:cxnLst/>
              <a:rect l="l" t="t" r="r" b="b"/>
              <a:pathLst>
                <a:path w="1532890" h="357505">
                  <a:moveTo>
                    <a:pt x="1315466" y="6096"/>
                  </a:moveTo>
                  <a:lnTo>
                    <a:pt x="1376806" y="6096"/>
                  </a:lnTo>
                  <a:lnTo>
                    <a:pt x="1376806" y="297179"/>
                  </a:lnTo>
                  <a:lnTo>
                    <a:pt x="1532889" y="297179"/>
                  </a:lnTo>
                  <a:lnTo>
                    <a:pt x="1532889" y="351663"/>
                  </a:lnTo>
                  <a:lnTo>
                    <a:pt x="1315466" y="351663"/>
                  </a:lnTo>
                  <a:lnTo>
                    <a:pt x="1315466" y="6096"/>
                  </a:lnTo>
                  <a:close/>
                </a:path>
                <a:path w="1532890" h="357505">
                  <a:moveTo>
                    <a:pt x="1041146" y="6096"/>
                  </a:moveTo>
                  <a:lnTo>
                    <a:pt x="1261618" y="6096"/>
                  </a:lnTo>
                  <a:lnTo>
                    <a:pt x="1261618" y="60578"/>
                  </a:lnTo>
                  <a:lnTo>
                    <a:pt x="1102486" y="60578"/>
                  </a:lnTo>
                  <a:lnTo>
                    <a:pt x="1102486" y="141477"/>
                  </a:lnTo>
                  <a:lnTo>
                    <a:pt x="1216659" y="141477"/>
                  </a:lnTo>
                  <a:lnTo>
                    <a:pt x="1216659" y="193675"/>
                  </a:lnTo>
                  <a:lnTo>
                    <a:pt x="1102486" y="193675"/>
                  </a:lnTo>
                  <a:lnTo>
                    <a:pt x="1102486" y="297179"/>
                  </a:lnTo>
                  <a:lnTo>
                    <a:pt x="1259077" y="297179"/>
                  </a:lnTo>
                  <a:lnTo>
                    <a:pt x="1259077" y="351663"/>
                  </a:lnTo>
                  <a:lnTo>
                    <a:pt x="1041146" y="351663"/>
                  </a:lnTo>
                  <a:lnTo>
                    <a:pt x="1041146" y="6096"/>
                  </a:lnTo>
                  <a:close/>
                </a:path>
                <a:path w="1532890" h="357505">
                  <a:moveTo>
                    <a:pt x="69595" y="6096"/>
                  </a:moveTo>
                  <a:lnTo>
                    <a:pt x="102107" y="6096"/>
                  </a:lnTo>
                  <a:lnTo>
                    <a:pt x="176911" y="238887"/>
                  </a:lnTo>
                  <a:lnTo>
                    <a:pt x="250062" y="6096"/>
                  </a:lnTo>
                  <a:lnTo>
                    <a:pt x="282320" y="6096"/>
                  </a:lnTo>
                  <a:lnTo>
                    <a:pt x="352932" y="351916"/>
                  </a:lnTo>
                  <a:lnTo>
                    <a:pt x="293497" y="351916"/>
                  </a:lnTo>
                  <a:lnTo>
                    <a:pt x="257555" y="165480"/>
                  </a:lnTo>
                  <a:lnTo>
                    <a:pt x="188087" y="356362"/>
                  </a:lnTo>
                  <a:lnTo>
                    <a:pt x="166115" y="356362"/>
                  </a:lnTo>
                  <a:lnTo>
                    <a:pt x="96519" y="165480"/>
                  </a:lnTo>
                  <a:lnTo>
                    <a:pt x="59181" y="351916"/>
                  </a:lnTo>
                  <a:lnTo>
                    <a:pt x="0" y="351916"/>
                  </a:lnTo>
                  <a:lnTo>
                    <a:pt x="69595" y="6096"/>
                  </a:lnTo>
                  <a:close/>
                </a:path>
                <a:path w="1532890" h="357505">
                  <a:moveTo>
                    <a:pt x="822451" y="3683"/>
                  </a:moveTo>
                  <a:lnTo>
                    <a:pt x="890095" y="14747"/>
                  </a:lnTo>
                  <a:lnTo>
                    <a:pt x="942212" y="48005"/>
                  </a:lnTo>
                  <a:lnTo>
                    <a:pt x="975359" y="99441"/>
                  </a:lnTo>
                  <a:lnTo>
                    <a:pt x="986408" y="165353"/>
                  </a:lnTo>
                  <a:lnTo>
                    <a:pt x="981423" y="222281"/>
                  </a:lnTo>
                  <a:lnTo>
                    <a:pt x="966465" y="268859"/>
                  </a:lnTo>
                  <a:lnTo>
                    <a:pt x="941530" y="305085"/>
                  </a:lnTo>
                  <a:lnTo>
                    <a:pt x="906615" y="330962"/>
                  </a:lnTo>
                  <a:lnTo>
                    <a:pt x="861716" y="346487"/>
                  </a:lnTo>
                  <a:lnTo>
                    <a:pt x="806830" y="351663"/>
                  </a:lnTo>
                  <a:lnTo>
                    <a:pt x="730250" y="351663"/>
                  </a:lnTo>
                  <a:lnTo>
                    <a:pt x="730250" y="6350"/>
                  </a:lnTo>
                  <a:lnTo>
                    <a:pt x="763516" y="5183"/>
                  </a:lnTo>
                  <a:lnTo>
                    <a:pt x="789971" y="4349"/>
                  </a:lnTo>
                  <a:lnTo>
                    <a:pt x="809617" y="3849"/>
                  </a:lnTo>
                  <a:lnTo>
                    <a:pt x="822451" y="3683"/>
                  </a:lnTo>
                  <a:close/>
                </a:path>
                <a:path w="1532890" h="357505">
                  <a:moveTo>
                    <a:pt x="522477" y="0"/>
                  </a:moveTo>
                  <a:lnTo>
                    <a:pt x="588200" y="11541"/>
                  </a:lnTo>
                  <a:lnTo>
                    <a:pt x="636397" y="46227"/>
                  </a:lnTo>
                  <a:lnTo>
                    <a:pt x="665940" y="101726"/>
                  </a:lnTo>
                  <a:lnTo>
                    <a:pt x="675766" y="175895"/>
                  </a:lnTo>
                  <a:lnTo>
                    <a:pt x="673195" y="215542"/>
                  </a:lnTo>
                  <a:lnTo>
                    <a:pt x="652621" y="281836"/>
                  </a:lnTo>
                  <a:lnTo>
                    <a:pt x="611880" y="329965"/>
                  </a:lnTo>
                  <a:lnTo>
                    <a:pt x="553448" y="354453"/>
                  </a:lnTo>
                  <a:lnTo>
                    <a:pt x="517778" y="357504"/>
                  </a:lnTo>
                  <a:lnTo>
                    <a:pt x="484963" y="354478"/>
                  </a:lnTo>
                  <a:lnTo>
                    <a:pt x="431571" y="330233"/>
                  </a:lnTo>
                  <a:lnTo>
                    <a:pt x="394729" y="282461"/>
                  </a:lnTo>
                  <a:lnTo>
                    <a:pt x="376199" y="215925"/>
                  </a:lnTo>
                  <a:lnTo>
                    <a:pt x="373888" y="175895"/>
                  </a:lnTo>
                  <a:lnTo>
                    <a:pt x="376412" y="140440"/>
                  </a:lnTo>
                  <a:lnTo>
                    <a:pt x="396605" y="78007"/>
                  </a:lnTo>
                  <a:lnTo>
                    <a:pt x="436235" y="28717"/>
                  </a:lnTo>
                  <a:lnTo>
                    <a:pt x="490301" y="3190"/>
                  </a:lnTo>
                  <a:lnTo>
                    <a:pt x="522477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35940" y="1632331"/>
            <a:ext cx="6972300" cy="24756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917575" indent="-274955">
              <a:lnSpc>
                <a:spcPct val="100000"/>
              </a:lnSpc>
              <a:spcBef>
                <a:spcPts val="105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5" dirty="0">
                <a:latin typeface="+mj-lt"/>
                <a:cs typeface="Trebuchet MS"/>
              </a:rPr>
              <a:t>Depends </a:t>
            </a:r>
            <a:r>
              <a:rPr sz="2000" dirty="0">
                <a:latin typeface="+mj-lt"/>
                <a:cs typeface="Trebuchet MS"/>
              </a:rPr>
              <a:t>on </a:t>
            </a:r>
            <a:r>
              <a:rPr sz="2000" spc="-5" dirty="0">
                <a:latin typeface="+mj-lt"/>
                <a:cs typeface="Trebuchet MS"/>
              </a:rPr>
              <a:t>strong team and </a:t>
            </a:r>
            <a:r>
              <a:rPr sz="2000" spc="-55" dirty="0">
                <a:latin typeface="+mj-lt"/>
                <a:cs typeface="Trebuchet MS"/>
              </a:rPr>
              <a:t>individual  </a:t>
            </a:r>
            <a:r>
              <a:rPr sz="2000" spc="-5" dirty="0">
                <a:latin typeface="+mj-lt"/>
                <a:cs typeface="Trebuchet MS"/>
              </a:rPr>
              <a:t>performances </a:t>
            </a:r>
            <a:r>
              <a:rPr sz="2000" dirty="0">
                <a:latin typeface="+mj-lt"/>
                <a:cs typeface="Trebuchet MS"/>
              </a:rPr>
              <a:t>for </a:t>
            </a:r>
            <a:r>
              <a:rPr sz="2000" spc="-5" dirty="0">
                <a:latin typeface="+mj-lt"/>
                <a:cs typeface="Trebuchet MS"/>
              </a:rPr>
              <a:t>identifying business  requirements.</a:t>
            </a:r>
            <a:endParaRPr sz="2000">
              <a:latin typeface="+mj-lt"/>
              <a:cs typeface="Trebuchet MS"/>
            </a:endParaRPr>
          </a:p>
          <a:p>
            <a:pPr marL="287020" marR="89535" indent="-274955">
              <a:lnSpc>
                <a:spcPct val="100000"/>
              </a:lnSpc>
              <a:spcBef>
                <a:spcPts val="600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dirty="0">
                <a:latin typeface="+mj-lt"/>
                <a:cs typeface="Trebuchet MS"/>
              </a:rPr>
              <a:t>Only system </a:t>
            </a:r>
            <a:r>
              <a:rPr sz="2000" spc="-5" dirty="0">
                <a:latin typeface="+mj-lt"/>
                <a:cs typeface="Trebuchet MS"/>
              </a:rPr>
              <a:t>that </a:t>
            </a:r>
            <a:r>
              <a:rPr sz="2000" dirty="0">
                <a:latin typeface="+mj-lt"/>
                <a:cs typeface="Trebuchet MS"/>
              </a:rPr>
              <a:t>can be modularized can </a:t>
            </a:r>
            <a:r>
              <a:rPr sz="2000" spc="-270" dirty="0">
                <a:latin typeface="+mj-lt"/>
                <a:cs typeface="Trebuchet MS"/>
              </a:rPr>
              <a:t>be  </a:t>
            </a:r>
            <a:r>
              <a:rPr sz="2000" dirty="0">
                <a:latin typeface="+mj-lt"/>
                <a:cs typeface="Trebuchet MS"/>
              </a:rPr>
              <a:t>built </a:t>
            </a:r>
            <a:r>
              <a:rPr sz="2000" spc="-5" dirty="0">
                <a:latin typeface="+mj-lt"/>
                <a:cs typeface="Trebuchet MS"/>
              </a:rPr>
              <a:t>using</a:t>
            </a:r>
            <a:r>
              <a:rPr sz="2000" spc="-45" dirty="0">
                <a:latin typeface="+mj-lt"/>
                <a:cs typeface="Trebuchet MS"/>
              </a:rPr>
              <a:t> </a:t>
            </a:r>
            <a:r>
              <a:rPr sz="2000" spc="-5" dirty="0">
                <a:latin typeface="+mj-lt"/>
                <a:cs typeface="Trebuchet MS"/>
              </a:rPr>
              <a:t>RAD</a:t>
            </a:r>
            <a:endParaRPr sz="2000">
              <a:latin typeface="+mj-lt"/>
              <a:cs typeface="Trebuchet MS"/>
            </a:endParaRPr>
          </a:p>
          <a:p>
            <a:pPr marL="287020" indent="-274955">
              <a:lnSpc>
                <a:spcPct val="100000"/>
              </a:lnSpc>
              <a:spcBef>
                <a:spcPts val="600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20" dirty="0">
                <a:latin typeface="+mj-lt"/>
                <a:cs typeface="Trebuchet MS"/>
              </a:rPr>
              <a:t>Requires </a:t>
            </a:r>
            <a:r>
              <a:rPr sz="2000" dirty="0">
                <a:latin typeface="+mj-lt"/>
                <a:cs typeface="Trebuchet MS"/>
              </a:rPr>
              <a:t>highly skilled</a:t>
            </a:r>
            <a:r>
              <a:rPr sz="2000" spc="55" dirty="0">
                <a:latin typeface="+mj-lt"/>
                <a:cs typeface="Trebuchet MS"/>
              </a:rPr>
              <a:t> </a:t>
            </a:r>
            <a:r>
              <a:rPr sz="2000" spc="-30" dirty="0">
                <a:latin typeface="+mj-lt"/>
                <a:cs typeface="Trebuchet MS"/>
              </a:rPr>
              <a:t>developers/designers.</a:t>
            </a:r>
            <a:endParaRPr sz="2000">
              <a:latin typeface="+mj-lt"/>
              <a:cs typeface="Trebuchet MS"/>
            </a:endParaRPr>
          </a:p>
          <a:p>
            <a:pPr marL="287020" indent="-274955">
              <a:lnSpc>
                <a:spcPct val="100000"/>
              </a:lnSpc>
              <a:spcBef>
                <a:spcPts val="600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5" dirty="0">
                <a:latin typeface="+mj-lt"/>
                <a:cs typeface="Trebuchet MS"/>
              </a:rPr>
              <a:t>High dependency </a:t>
            </a:r>
            <a:r>
              <a:rPr sz="2000" dirty="0">
                <a:latin typeface="+mj-lt"/>
                <a:cs typeface="Trebuchet MS"/>
              </a:rPr>
              <a:t>on </a:t>
            </a:r>
            <a:r>
              <a:rPr sz="2000" spc="-5" dirty="0">
                <a:latin typeface="+mj-lt"/>
                <a:cs typeface="Trebuchet MS"/>
              </a:rPr>
              <a:t>modeling</a:t>
            </a:r>
            <a:r>
              <a:rPr sz="2000" spc="-40" dirty="0">
                <a:latin typeface="+mj-lt"/>
                <a:cs typeface="Trebuchet MS"/>
              </a:rPr>
              <a:t> </a:t>
            </a:r>
            <a:r>
              <a:rPr sz="2000" dirty="0">
                <a:latin typeface="+mj-lt"/>
                <a:cs typeface="Trebuchet MS"/>
              </a:rPr>
              <a:t>skills</a:t>
            </a:r>
            <a:endParaRPr sz="2000">
              <a:latin typeface="+mj-lt"/>
              <a:cs typeface="Trebuchet MS"/>
            </a:endParaRPr>
          </a:p>
          <a:p>
            <a:pPr marL="287020" marR="159385" indent="-274955">
              <a:lnSpc>
                <a:spcPct val="100000"/>
              </a:lnSpc>
              <a:spcBef>
                <a:spcPts val="600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5" dirty="0">
                <a:latin typeface="+mj-lt"/>
                <a:cs typeface="Trebuchet MS"/>
              </a:rPr>
              <a:t>Inapplicable to cheaper projects as cost </a:t>
            </a:r>
            <a:r>
              <a:rPr sz="2000" dirty="0">
                <a:latin typeface="+mj-lt"/>
                <a:cs typeface="Trebuchet MS"/>
              </a:rPr>
              <a:t>of  </a:t>
            </a:r>
            <a:r>
              <a:rPr sz="2000" spc="-5" dirty="0">
                <a:latin typeface="+mj-lt"/>
                <a:cs typeface="Trebuchet MS"/>
              </a:rPr>
              <a:t>modeling and automated code </a:t>
            </a:r>
            <a:r>
              <a:rPr sz="2000" dirty="0">
                <a:latin typeface="+mj-lt"/>
                <a:cs typeface="Trebuchet MS"/>
              </a:rPr>
              <a:t>generation </a:t>
            </a:r>
            <a:r>
              <a:rPr sz="2000" spc="-5" dirty="0">
                <a:latin typeface="+mj-lt"/>
                <a:cs typeface="Trebuchet MS"/>
              </a:rPr>
              <a:t>is  </a:t>
            </a:r>
            <a:r>
              <a:rPr sz="2000" dirty="0">
                <a:latin typeface="+mj-lt"/>
                <a:cs typeface="Trebuchet MS"/>
              </a:rPr>
              <a:t>very</a:t>
            </a:r>
            <a:r>
              <a:rPr sz="2000" spc="-5" dirty="0">
                <a:latin typeface="+mj-lt"/>
                <a:cs typeface="Trebuchet MS"/>
              </a:rPr>
              <a:t> </a:t>
            </a:r>
            <a:r>
              <a:rPr sz="2000" dirty="0">
                <a:latin typeface="+mj-lt"/>
                <a:cs typeface="Trebuchet MS"/>
              </a:rPr>
              <a:t>high.</a:t>
            </a:r>
            <a:endParaRPr sz="2000">
              <a:latin typeface="+mj-lt"/>
              <a:cs typeface="Trebuchet MS"/>
            </a:endParaRPr>
          </a:p>
        </p:txBody>
      </p:sp>
      <p:pic>
        <p:nvPicPr>
          <p:cNvPr id="35842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214290"/>
            <a:ext cx="1285852" cy="1143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14480" y="999236"/>
            <a:ext cx="3071834" cy="359410"/>
            <a:chOff x="503212" y="999236"/>
            <a:chExt cx="2990850" cy="359410"/>
          </a:xfrm>
        </p:grpSpPr>
        <p:sp>
          <p:nvSpPr>
            <p:cNvPr id="3" name="object 3"/>
            <p:cNvSpPr/>
            <p:nvPr/>
          </p:nvSpPr>
          <p:spPr>
            <a:xfrm>
              <a:off x="504101" y="1000125"/>
              <a:ext cx="2988779" cy="3575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3791" y="1107186"/>
              <a:ext cx="83185" cy="127635"/>
            </a:xfrm>
            <a:custGeom>
              <a:avLst/>
              <a:gdLst/>
              <a:ahLst/>
              <a:cxnLst/>
              <a:rect l="l" t="t" r="r" b="b"/>
              <a:pathLst>
                <a:path w="83184" h="127634">
                  <a:moveTo>
                    <a:pt x="41516" y="0"/>
                  </a:moveTo>
                  <a:lnTo>
                    <a:pt x="0" y="127635"/>
                  </a:lnTo>
                  <a:lnTo>
                    <a:pt x="83032" y="127635"/>
                  </a:lnTo>
                  <a:lnTo>
                    <a:pt x="41516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50692" y="1057402"/>
              <a:ext cx="132841" cy="2407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96617" y="1053719"/>
              <a:ext cx="176402" cy="2503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4101" y="1000125"/>
              <a:ext cx="2988945" cy="357505"/>
            </a:xfrm>
            <a:custGeom>
              <a:avLst/>
              <a:gdLst/>
              <a:ahLst/>
              <a:cxnLst/>
              <a:rect l="l" t="t" r="r" b="b"/>
              <a:pathLst>
                <a:path w="2988945" h="357505">
                  <a:moveTo>
                    <a:pt x="2771355" y="6096"/>
                  </a:moveTo>
                  <a:lnTo>
                    <a:pt x="2832696" y="6096"/>
                  </a:lnTo>
                  <a:lnTo>
                    <a:pt x="2832696" y="297179"/>
                  </a:lnTo>
                  <a:lnTo>
                    <a:pt x="2988779" y="297179"/>
                  </a:lnTo>
                  <a:lnTo>
                    <a:pt x="2988779" y="351663"/>
                  </a:lnTo>
                  <a:lnTo>
                    <a:pt x="2771355" y="351663"/>
                  </a:lnTo>
                  <a:lnTo>
                    <a:pt x="2771355" y="6096"/>
                  </a:lnTo>
                  <a:close/>
                </a:path>
                <a:path w="2988945" h="357505">
                  <a:moveTo>
                    <a:pt x="2497035" y="6096"/>
                  </a:moveTo>
                  <a:lnTo>
                    <a:pt x="2717507" y="6096"/>
                  </a:lnTo>
                  <a:lnTo>
                    <a:pt x="2717507" y="60578"/>
                  </a:lnTo>
                  <a:lnTo>
                    <a:pt x="2558376" y="60578"/>
                  </a:lnTo>
                  <a:lnTo>
                    <a:pt x="2558376" y="141477"/>
                  </a:lnTo>
                  <a:lnTo>
                    <a:pt x="2672549" y="141477"/>
                  </a:lnTo>
                  <a:lnTo>
                    <a:pt x="2672549" y="193675"/>
                  </a:lnTo>
                  <a:lnTo>
                    <a:pt x="2558376" y="193675"/>
                  </a:lnTo>
                  <a:lnTo>
                    <a:pt x="2558376" y="297179"/>
                  </a:lnTo>
                  <a:lnTo>
                    <a:pt x="2714967" y="297179"/>
                  </a:lnTo>
                  <a:lnTo>
                    <a:pt x="2714967" y="351663"/>
                  </a:lnTo>
                  <a:lnTo>
                    <a:pt x="2497035" y="351663"/>
                  </a:lnTo>
                  <a:lnTo>
                    <a:pt x="2497035" y="6096"/>
                  </a:lnTo>
                  <a:close/>
                </a:path>
                <a:path w="2988945" h="357505">
                  <a:moveTo>
                    <a:pt x="1525485" y="6096"/>
                  </a:moveTo>
                  <a:lnTo>
                    <a:pt x="1557997" y="6096"/>
                  </a:lnTo>
                  <a:lnTo>
                    <a:pt x="1632800" y="238887"/>
                  </a:lnTo>
                  <a:lnTo>
                    <a:pt x="1705952" y="6096"/>
                  </a:lnTo>
                  <a:lnTo>
                    <a:pt x="1738210" y="6096"/>
                  </a:lnTo>
                  <a:lnTo>
                    <a:pt x="1808822" y="351916"/>
                  </a:lnTo>
                  <a:lnTo>
                    <a:pt x="1749386" y="351916"/>
                  </a:lnTo>
                  <a:lnTo>
                    <a:pt x="1713445" y="165480"/>
                  </a:lnTo>
                  <a:lnTo>
                    <a:pt x="1643976" y="356362"/>
                  </a:lnTo>
                  <a:lnTo>
                    <a:pt x="1622005" y="356362"/>
                  </a:lnTo>
                  <a:lnTo>
                    <a:pt x="1552409" y="165480"/>
                  </a:lnTo>
                  <a:lnTo>
                    <a:pt x="1515071" y="351916"/>
                  </a:lnTo>
                  <a:lnTo>
                    <a:pt x="1455889" y="351916"/>
                  </a:lnTo>
                  <a:lnTo>
                    <a:pt x="1525485" y="6096"/>
                  </a:lnTo>
                  <a:close/>
                </a:path>
                <a:path w="2988945" h="357505">
                  <a:moveTo>
                    <a:pt x="1065999" y="6096"/>
                  </a:moveTo>
                  <a:lnTo>
                    <a:pt x="1286471" y="6096"/>
                  </a:lnTo>
                  <a:lnTo>
                    <a:pt x="1286471" y="60578"/>
                  </a:lnTo>
                  <a:lnTo>
                    <a:pt x="1127340" y="60578"/>
                  </a:lnTo>
                  <a:lnTo>
                    <a:pt x="1127340" y="141477"/>
                  </a:lnTo>
                  <a:lnTo>
                    <a:pt x="1241513" y="141477"/>
                  </a:lnTo>
                  <a:lnTo>
                    <a:pt x="1241513" y="193675"/>
                  </a:lnTo>
                  <a:lnTo>
                    <a:pt x="1127340" y="193675"/>
                  </a:lnTo>
                  <a:lnTo>
                    <a:pt x="1127340" y="297179"/>
                  </a:lnTo>
                  <a:lnTo>
                    <a:pt x="1283931" y="297179"/>
                  </a:lnTo>
                  <a:lnTo>
                    <a:pt x="1283931" y="351663"/>
                  </a:lnTo>
                  <a:lnTo>
                    <a:pt x="1065999" y="351663"/>
                  </a:lnTo>
                  <a:lnTo>
                    <a:pt x="1065999" y="6096"/>
                  </a:lnTo>
                  <a:close/>
                </a:path>
                <a:path w="2988945" h="357505">
                  <a:moveTo>
                    <a:pt x="799299" y="6096"/>
                  </a:moveTo>
                  <a:lnTo>
                    <a:pt x="860640" y="6096"/>
                  </a:lnTo>
                  <a:lnTo>
                    <a:pt x="860640" y="297179"/>
                  </a:lnTo>
                  <a:lnTo>
                    <a:pt x="1016723" y="297179"/>
                  </a:lnTo>
                  <a:lnTo>
                    <a:pt x="1016723" y="351663"/>
                  </a:lnTo>
                  <a:lnTo>
                    <a:pt x="799299" y="351663"/>
                  </a:lnTo>
                  <a:lnTo>
                    <a:pt x="799299" y="6096"/>
                  </a:lnTo>
                  <a:close/>
                </a:path>
                <a:path w="2988945" h="357505">
                  <a:moveTo>
                    <a:pt x="666318" y="6096"/>
                  </a:moveTo>
                  <a:lnTo>
                    <a:pt x="727646" y="6096"/>
                  </a:lnTo>
                  <a:lnTo>
                    <a:pt x="727646" y="351663"/>
                  </a:lnTo>
                  <a:lnTo>
                    <a:pt x="666318" y="351663"/>
                  </a:lnTo>
                  <a:lnTo>
                    <a:pt x="666318" y="6096"/>
                  </a:lnTo>
                  <a:close/>
                </a:path>
                <a:path w="2988945" h="357505">
                  <a:moveTo>
                    <a:pt x="2278341" y="3683"/>
                  </a:moveTo>
                  <a:lnTo>
                    <a:pt x="2345985" y="14747"/>
                  </a:lnTo>
                  <a:lnTo>
                    <a:pt x="2398102" y="48005"/>
                  </a:lnTo>
                  <a:lnTo>
                    <a:pt x="2431249" y="99441"/>
                  </a:lnTo>
                  <a:lnTo>
                    <a:pt x="2442298" y="165353"/>
                  </a:lnTo>
                  <a:lnTo>
                    <a:pt x="2437313" y="222281"/>
                  </a:lnTo>
                  <a:lnTo>
                    <a:pt x="2422355" y="268859"/>
                  </a:lnTo>
                  <a:lnTo>
                    <a:pt x="2397420" y="305085"/>
                  </a:lnTo>
                  <a:lnTo>
                    <a:pt x="2362505" y="330962"/>
                  </a:lnTo>
                  <a:lnTo>
                    <a:pt x="2317606" y="346487"/>
                  </a:lnTo>
                  <a:lnTo>
                    <a:pt x="2262720" y="351663"/>
                  </a:lnTo>
                  <a:lnTo>
                    <a:pt x="2186139" y="351663"/>
                  </a:lnTo>
                  <a:lnTo>
                    <a:pt x="2186139" y="6350"/>
                  </a:lnTo>
                  <a:lnTo>
                    <a:pt x="2219405" y="5183"/>
                  </a:lnTo>
                  <a:lnTo>
                    <a:pt x="2245861" y="4349"/>
                  </a:lnTo>
                  <a:lnTo>
                    <a:pt x="2265506" y="3849"/>
                  </a:lnTo>
                  <a:lnTo>
                    <a:pt x="2278341" y="3683"/>
                  </a:lnTo>
                  <a:close/>
                </a:path>
                <a:path w="2988945" h="357505">
                  <a:moveTo>
                    <a:pt x="137756" y="1397"/>
                  </a:moveTo>
                  <a:lnTo>
                    <a:pt x="164655" y="1397"/>
                  </a:lnTo>
                  <a:lnTo>
                    <a:pt x="303593" y="351663"/>
                  </a:lnTo>
                  <a:lnTo>
                    <a:pt x="235889" y="351663"/>
                  </a:lnTo>
                  <a:lnTo>
                    <a:pt x="210654" y="281559"/>
                  </a:lnTo>
                  <a:lnTo>
                    <a:pt x="92227" y="281559"/>
                  </a:lnTo>
                  <a:lnTo>
                    <a:pt x="68173" y="351663"/>
                  </a:lnTo>
                  <a:lnTo>
                    <a:pt x="0" y="351663"/>
                  </a:lnTo>
                  <a:lnTo>
                    <a:pt x="137756" y="1397"/>
                  </a:lnTo>
                  <a:close/>
                </a:path>
                <a:path w="2988945" h="357505">
                  <a:moveTo>
                    <a:pt x="499046" y="126"/>
                  </a:moveTo>
                  <a:lnTo>
                    <a:pt x="526409" y="2266"/>
                  </a:lnTo>
                  <a:lnTo>
                    <a:pt x="551649" y="8667"/>
                  </a:lnTo>
                  <a:lnTo>
                    <a:pt x="574766" y="19307"/>
                  </a:lnTo>
                  <a:lnTo>
                    <a:pt x="595757" y="34162"/>
                  </a:lnTo>
                  <a:lnTo>
                    <a:pt x="570052" y="83438"/>
                  </a:lnTo>
                  <a:lnTo>
                    <a:pt x="563886" y="78603"/>
                  </a:lnTo>
                  <a:lnTo>
                    <a:pt x="556248" y="73802"/>
                  </a:lnTo>
                  <a:lnTo>
                    <a:pt x="515502" y="57118"/>
                  </a:lnTo>
                  <a:lnTo>
                    <a:pt x="497636" y="54737"/>
                  </a:lnTo>
                  <a:lnTo>
                    <a:pt x="473500" y="56884"/>
                  </a:lnTo>
                  <a:lnTo>
                    <a:pt x="433280" y="74132"/>
                  </a:lnTo>
                  <a:lnTo>
                    <a:pt x="404293" y="107997"/>
                  </a:lnTo>
                  <a:lnTo>
                    <a:pt x="389548" y="154289"/>
                  </a:lnTo>
                  <a:lnTo>
                    <a:pt x="387705" y="181863"/>
                  </a:lnTo>
                  <a:lnTo>
                    <a:pt x="389510" y="208029"/>
                  </a:lnTo>
                  <a:lnTo>
                    <a:pt x="403955" y="252122"/>
                  </a:lnTo>
                  <a:lnTo>
                    <a:pt x="432352" y="284483"/>
                  </a:lnTo>
                  <a:lnTo>
                    <a:pt x="471690" y="300970"/>
                  </a:lnTo>
                  <a:lnTo>
                    <a:pt x="495274" y="303022"/>
                  </a:lnTo>
                  <a:lnTo>
                    <a:pt x="510945" y="301902"/>
                  </a:lnTo>
                  <a:lnTo>
                    <a:pt x="549287" y="285114"/>
                  </a:lnTo>
                  <a:lnTo>
                    <a:pt x="549287" y="217170"/>
                  </a:lnTo>
                  <a:lnTo>
                    <a:pt x="501408" y="217170"/>
                  </a:lnTo>
                  <a:lnTo>
                    <a:pt x="501408" y="164846"/>
                  </a:lnTo>
                  <a:lnTo>
                    <a:pt x="610628" y="164846"/>
                  </a:lnTo>
                  <a:lnTo>
                    <a:pt x="610628" y="319532"/>
                  </a:lnTo>
                  <a:lnTo>
                    <a:pt x="570616" y="341999"/>
                  </a:lnTo>
                  <a:lnTo>
                    <a:pt x="519657" y="355012"/>
                  </a:lnTo>
                  <a:lnTo>
                    <a:pt x="485368" y="357504"/>
                  </a:lnTo>
                  <a:lnTo>
                    <a:pt x="450137" y="354476"/>
                  </a:lnTo>
                  <a:lnTo>
                    <a:pt x="391224" y="330180"/>
                  </a:lnTo>
                  <a:lnTo>
                    <a:pt x="348494" y="282529"/>
                  </a:lnTo>
                  <a:lnTo>
                    <a:pt x="326734" y="218191"/>
                  </a:lnTo>
                  <a:lnTo>
                    <a:pt x="324015" y="180212"/>
                  </a:lnTo>
                  <a:lnTo>
                    <a:pt x="326977" y="142087"/>
                  </a:lnTo>
                  <a:lnTo>
                    <a:pt x="350680" y="77075"/>
                  </a:lnTo>
                  <a:lnTo>
                    <a:pt x="397181" y="28309"/>
                  </a:lnTo>
                  <a:lnTo>
                    <a:pt x="460994" y="3266"/>
                  </a:lnTo>
                  <a:lnTo>
                    <a:pt x="499046" y="126"/>
                  </a:lnTo>
                  <a:close/>
                </a:path>
                <a:path w="2988945" h="357505">
                  <a:moveTo>
                    <a:pt x="1978367" y="0"/>
                  </a:moveTo>
                  <a:lnTo>
                    <a:pt x="2044090" y="11541"/>
                  </a:lnTo>
                  <a:lnTo>
                    <a:pt x="2092286" y="46227"/>
                  </a:lnTo>
                  <a:lnTo>
                    <a:pt x="2121830" y="101726"/>
                  </a:lnTo>
                  <a:lnTo>
                    <a:pt x="2131656" y="175895"/>
                  </a:lnTo>
                  <a:lnTo>
                    <a:pt x="2129085" y="215542"/>
                  </a:lnTo>
                  <a:lnTo>
                    <a:pt x="2108511" y="281836"/>
                  </a:lnTo>
                  <a:lnTo>
                    <a:pt x="2067769" y="329965"/>
                  </a:lnTo>
                  <a:lnTo>
                    <a:pt x="2009338" y="354453"/>
                  </a:lnTo>
                  <a:lnTo>
                    <a:pt x="1973668" y="357504"/>
                  </a:lnTo>
                  <a:lnTo>
                    <a:pt x="1940853" y="354478"/>
                  </a:lnTo>
                  <a:lnTo>
                    <a:pt x="1887461" y="330233"/>
                  </a:lnTo>
                  <a:lnTo>
                    <a:pt x="1850619" y="282461"/>
                  </a:lnTo>
                  <a:lnTo>
                    <a:pt x="1832089" y="215925"/>
                  </a:lnTo>
                  <a:lnTo>
                    <a:pt x="1829777" y="175895"/>
                  </a:lnTo>
                  <a:lnTo>
                    <a:pt x="1832302" y="140440"/>
                  </a:lnTo>
                  <a:lnTo>
                    <a:pt x="1852495" y="78007"/>
                  </a:lnTo>
                  <a:lnTo>
                    <a:pt x="1892124" y="28717"/>
                  </a:lnTo>
                  <a:lnTo>
                    <a:pt x="1946191" y="3190"/>
                  </a:lnTo>
                  <a:lnTo>
                    <a:pt x="1978367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5940" y="1556740"/>
            <a:ext cx="6878320" cy="2782813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700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lang="en-IN" sz="2000" dirty="0" smtClean="0">
                <a:latin typeface="+mj-lt"/>
                <a:cs typeface="Trebuchet MS"/>
              </a:rPr>
              <a:t>A</a:t>
            </a:r>
            <a:r>
              <a:rPr sz="2000" smtClean="0">
                <a:latin typeface="+mj-lt"/>
                <a:cs typeface="Trebuchet MS"/>
              </a:rPr>
              <a:t> </a:t>
            </a:r>
            <a:r>
              <a:rPr sz="2000" spc="-5" dirty="0">
                <a:latin typeface="+mj-lt"/>
                <a:cs typeface="Trebuchet MS"/>
              </a:rPr>
              <a:t>type </a:t>
            </a:r>
            <a:r>
              <a:rPr sz="2000" spc="-10" dirty="0">
                <a:latin typeface="+mj-lt"/>
                <a:cs typeface="Trebuchet MS"/>
              </a:rPr>
              <a:t>of</a:t>
            </a:r>
            <a:r>
              <a:rPr sz="2000" spc="-10" dirty="0">
                <a:solidFill>
                  <a:srgbClr val="6B9F24"/>
                </a:solidFill>
                <a:latin typeface="+mj-lt"/>
                <a:cs typeface="Trebuchet MS"/>
              </a:rPr>
              <a:t> </a:t>
            </a:r>
            <a:r>
              <a:rPr sz="2000" u="heavy" spc="-5" dirty="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+mj-lt"/>
                <a:cs typeface="Trebuchet MS"/>
                <a:hlinkClick r:id="rId5"/>
              </a:rPr>
              <a:t>Incremental</a:t>
            </a:r>
            <a:r>
              <a:rPr sz="2000" u="heavy" spc="5" dirty="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+mj-lt"/>
                <a:cs typeface="Trebuchet MS"/>
                <a:hlinkClick r:id="rId5"/>
              </a:rPr>
              <a:t> </a:t>
            </a:r>
            <a:r>
              <a:rPr sz="2000" u="heavy" spc="-5" dirty="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+mj-lt"/>
                <a:cs typeface="Trebuchet MS"/>
                <a:hlinkClick r:id="rId5"/>
              </a:rPr>
              <a:t>model</a:t>
            </a:r>
            <a:r>
              <a:rPr sz="2000" spc="-5" dirty="0">
                <a:latin typeface="+mj-lt"/>
                <a:cs typeface="Trebuchet MS"/>
              </a:rPr>
              <a:t>.</a:t>
            </a:r>
            <a:endParaRPr sz="2000">
              <a:latin typeface="+mj-lt"/>
              <a:cs typeface="Trebuchet MS"/>
            </a:endParaRPr>
          </a:p>
          <a:p>
            <a:pPr marL="287020" marR="69850" indent="-274955">
              <a:lnSpc>
                <a:spcPct val="100000"/>
              </a:lnSpc>
              <a:spcBef>
                <a:spcPts val="600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5" dirty="0">
                <a:latin typeface="+mj-lt"/>
                <a:cs typeface="Trebuchet MS"/>
              </a:rPr>
              <a:t>Software is developed in incremental, </a:t>
            </a:r>
            <a:r>
              <a:rPr sz="2000" spc="-100" dirty="0">
                <a:latin typeface="+mj-lt"/>
                <a:cs typeface="Trebuchet MS"/>
              </a:rPr>
              <a:t>rapid  </a:t>
            </a:r>
            <a:r>
              <a:rPr sz="2000" spc="-5" dirty="0">
                <a:latin typeface="+mj-lt"/>
                <a:cs typeface="Trebuchet MS"/>
              </a:rPr>
              <a:t>cycles </a:t>
            </a:r>
            <a:r>
              <a:rPr sz="2000" dirty="0">
                <a:latin typeface="+mj-lt"/>
                <a:cs typeface="Wingdings"/>
              </a:rPr>
              <a:t></a:t>
            </a:r>
            <a:r>
              <a:rPr sz="2000" dirty="0">
                <a:latin typeface="+mj-lt"/>
                <a:cs typeface="Trebuchet MS"/>
              </a:rPr>
              <a:t>small </a:t>
            </a:r>
            <a:r>
              <a:rPr sz="2000" spc="-5" dirty="0">
                <a:latin typeface="+mj-lt"/>
                <a:cs typeface="Trebuchet MS"/>
              </a:rPr>
              <a:t>incremental </a:t>
            </a:r>
            <a:r>
              <a:rPr sz="2000" dirty="0">
                <a:latin typeface="+mj-lt"/>
                <a:cs typeface="Trebuchet MS"/>
              </a:rPr>
              <a:t>releases </a:t>
            </a:r>
            <a:r>
              <a:rPr sz="2000" spc="-5" dirty="0">
                <a:latin typeface="+mj-lt"/>
                <a:cs typeface="Trebuchet MS"/>
              </a:rPr>
              <a:t>with  each </a:t>
            </a:r>
            <a:r>
              <a:rPr sz="2000" dirty="0">
                <a:latin typeface="+mj-lt"/>
                <a:cs typeface="Trebuchet MS"/>
              </a:rPr>
              <a:t>release building on </a:t>
            </a:r>
            <a:r>
              <a:rPr sz="2000" spc="-5" dirty="0">
                <a:latin typeface="+mj-lt"/>
                <a:cs typeface="Trebuchet MS"/>
              </a:rPr>
              <a:t>previous  </a:t>
            </a:r>
            <a:r>
              <a:rPr sz="2000" spc="-25" dirty="0">
                <a:latin typeface="+mj-lt"/>
                <a:cs typeface="Trebuchet MS"/>
              </a:rPr>
              <a:t>functionality.</a:t>
            </a:r>
            <a:endParaRPr sz="2000">
              <a:latin typeface="+mj-lt"/>
              <a:cs typeface="Trebuchet MS"/>
            </a:endParaRPr>
          </a:p>
          <a:p>
            <a:pPr marL="287020" marR="5080" indent="-274955">
              <a:lnSpc>
                <a:spcPct val="100000"/>
              </a:lnSpc>
              <a:spcBef>
                <a:spcPts val="600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5" dirty="0">
                <a:latin typeface="+mj-lt"/>
                <a:cs typeface="Trebuchet MS"/>
              </a:rPr>
              <a:t>Each release is thoroughly</a:t>
            </a:r>
            <a:r>
              <a:rPr sz="2000" spc="-5" dirty="0">
                <a:solidFill>
                  <a:srgbClr val="6B9F24"/>
                </a:solidFill>
                <a:latin typeface="+mj-lt"/>
                <a:cs typeface="Trebuchet MS"/>
              </a:rPr>
              <a:t> </a:t>
            </a:r>
            <a:r>
              <a:rPr sz="2000" u="heavy" spc="-5" dirty="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+mj-lt"/>
                <a:cs typeface="Trebuchet MS"/>
                <a:hlinkClick r:id="rId6"/>
              </a:rPr>
              <a:t>tested</a:t>
            </a:r>
            <a:r>
              <a:rPr sz="2000" spc="-5" dirty="0">
                <a:solidFill>
                  <a:srgbClr val="6B9F24"/>
                </a:solidFill>
                <a:latin typeface="+mj-lt"/>
                <a:cs typeface="Trebuchet MS"/>
                <a:hlinkClick r:id="rId6"/>
              </a:rPr>
              <a:t> </a:t>
            </a:r>
            <a:r>
              <a:rPr sz="2000" spc="-5" dirty="0">
                <a:latin typeface="+mj-lt"/>
                <a:cs typeface="Trebuchet MS"/>
              </a:rPr>
              <a:t>to </a:t>
            </a:r>
            <a:r>
              <a:rPr sz="2000" dirty="0">
                <a:latin typeface="+mj-lt"/>
                <a:cs typeface="Trebuchet MS"/>
              </a:rPr>
              <a:t>ensure </a:t>
            </a:r>
            <a:r>
              <a:rPr sz="2000" u="heavy" dirty="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+mj-lt"/>
                <a:cs typeface="Trebuchet MS"/>
                <a:hlinkClick r:id="rId7"/>
              </a:rPr>
              <a:t> </a:t>
            </a:r>
            <a:r>
              <a:rPr sz="2000" u="heavy" spc="-5" dirty="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+mj-lt"/>
                <a:cs typeface="Trebuchet MS"/>
                <a:hlinkClick r:id="rId7"/>
              </a:rPr>
              <a:t>software quality</a:t>
            </a:r>
            <a:r>
              <a:rPr sz="2000" spc="-5" dirty="0">
                <a:solidFill>
                  <a:srgbClr val="6B9F24"/>
                </a:solidFill>
                <a:latin typeface="+mj-lt"/>
                <a:cs typeface="Trebuchet MS"/>
                <a:hlinkClick r:id="rId7"/>
              </a:rPr>
              <a:t> </a:t>
            </a:r>
            <a:r>
              <a:rPr sz="2000" spc="-5" dirty="0">
                <a:latin typeface="+mj-lt"/>
                <a:cs typeface="Trebuchet MS"/>
              </a:rPr>
              <a:t>is maintained. It is used for  time critical</a:t>
            </a:r>
            <a:r>
              <a:rPr sz="2000" spc="-45" dirty="0">
                <a:latin typeface="+mj-lt"/>
                <a:cs typeface="Trebuchet MS"/>
              </a:rPr>
              <a:t> </a:t>
            </a:r>
            <a:r>
              <a:rPr sz="2000" spc="-5" dirty="0">
                <a:latin typeface="+mj-lt"/>
                <a:cs typeface="Trebuchet MS"/>
              </a:rPr>
              <a:t>applications.</a:t>
            </a:r>
            <a:endParaRPr sz="2000">
              <a:latin typeface="+mj-lt"/>
              <a:cs typeface="Trebuchet MS"/>
            </a:endParaRPr>
          </a:p>
          <a:p>
            <a:pPr marL="287020" marR="190500" indent="-274955" algn="just">
              <a:lnSpc>
                <a:spcPct val="100000"/>
              </a:lnSpc>
              <a:spcBef>
                <a:spcPts val="605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dirty="0">
                <a:latin typeface="+mj-lt"/>
                <a:cs typeface="Trebuchet MS"/>
              </a:rPr>
              <a:t>Extreme </a:t>
            </a:r>
            <a:r>
              <a:rPr sz="2000" spc="-10" dirty="0">
                <a:latin typeface="+mj-lt"/>
                <a:cs typeface="Trebuchet MS"/>
              </a:rPr>
              <a:t>Programming </a:t>
            </a:r>
            <a:r>
              <a:rPr sz="2000" spc="-5" dirty="0">
                <a:latin typeface="+mj-lt"/>
                <a:cs typeface="Trebuchet MS"/>
              </a:rPr>
              <a:t>(XP) is currently </a:t>
            </a:r>
            <a:r>
              <a:rPr sz="2000" spc="-175" dirty="0">
                <a:latin typeface="+mj-lt"/>
                <a:cs typeface="Trebuchet MS"/>
              </a:rPr>
              <a:t>one  </a:t>
            </a:r>
            <a:r>
              <a:rPr sz="2000" dirty="0">
                <a:latin typeface="+mj-lt"/>
                <a:cs typeface="Trebuchet MS"/>
                <a:hlinkClick r:id="rId8"/>
              </a:rPr>
              <a:t>of </a:t>
            </a:r>
            <a:r>
              <a:rPr sz="2000" spc="-5" dirty="0">
                <a:latin typeface="+mj-lt"/>
                <a:cs typeface="Trebuchet MS"/>
                <a:hlinkClick r:id="rId8"/>
              </a:rPr>
              <a:t>the most well known agile</a:t>
            </a:r>
            <a:r>
              <a:rPr sz="2000" spc="-5" dirty="0">
                <a:solidFill>
                  <a:srgbClr val="6B9F24"/>
                </a:solidFill>
                <a:latin typeface="+mj-lt"/>
                <a:cs typeface="Trebuchet MS"/>
                <a:hlinkClick r:id="rId8"/>
              </a:rPr>
              <a:t> </a:t>
            </a:r>
            <a:r>
              <a:rPr sz="2000" u="heavy" spc="-5" dirty="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+mj-lt"/>
                <a:cs typeface="Trebuchet MS"/>
                <a:hlinkClick r:id="rId8"/>
              </a:rPr>
              <a:t>development  </a:t>
            </a:r>
            <a:r>
              <a:rPr sz="2000" u="heavy" dirty="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+mj-lt"/>
                <a:cs typeface="Trebuchet MS"/>
                <a:hlinkClick r:id="rId8"/>
              </a:rPr>
              <a:t>life </a:t>
            </a:r>
            <a:r>
              <a:rPr sz="2000" u="heavy" spc="-5" dirty="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+mj-lt"/>
                <a:cs typeface="Trebuchet MS"/>
                <a:hlinkClick r:id="rId8"/>
              </a:rPr>
              <a:t>cycle</a:t>
            </a:r>
            <a:r>
              <a:rPr sz="2000" u="heavy" spc="-15" dirty="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+mj-lt"/>
                <a:cs typeface="Trebuchet MS"/>
                <a:hlinkClick r:id="rId8"/>
              </a:rPr>
              <a:t> </a:t>
            </a:r>
            <a:r>
              <a:rPr sz="2000" u="heavy" spc="-5" dirty="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+mj-lt"/>
                <a:cs typeface="Trebuchet MS"/>
                <a:hlinkClick r:id="rId8"/>
              </a:rPr>
              <a:t>model</a:t>
            </a:r>
            <a:r>
              <a:rPr sz="2000" spc="-5" dirty="0">
                <a:latin typeface="+mj-lt"/>
                <a:cs typeface="Trebuchet MS"/>
                <a:hlinkClick r:id="rId8"/>
              </a:rPr>
              <a:t>.</a:t>
            </a:r>
            <a:endParaRPr sz="2000">
              <a:latin typeface="+mj-lt"/>
              <a:cs typeface="Trebuchet MS"/>
            </a:endParaRPr>
          </a:p>
        </p:txBody>
      </p:sp>
      <p:pic>
        <p:nvPicPr>
          <p:cNvPr id="36866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44" y="285728"/>
            <a:ext cx="1428760" cy="857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71670" y="530987"/>
            <a:ext cx="5857916" cy="321310"/>
            <a:chOff x="533615" y="530987"/>
            <a:chExt cx="5371465" cy="321310"/>
          </a:xfrm>
        </p:grpSpPr>
        <p:sp>
          <p:nvSpPr>
            <p:cNvPr id="3" name="object 3"/>
            <p:cNvSpPr/>
            <p:nvPr/>
          </p:nvSpPr>
          <p:spPr>
            <a:xfrm>
              <a:off x="534504" y="531876"/>
              <a:ext cx="5369344" cy="3191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49752" y="627380"/>
              <a:ext cx="2078355" cy="114300"/>
            </a:xfrm>
            <a:custGeom>
              <a:avLst/>
              <a:gdLst/>
              <a:ahLst/>
              <a:cxnLst/>
              <a:rect l="l" t="t" r="r" b="b"/>
              <a:pathLst>
                <a:path w="2078354" h="114300">
                  <a:moveTo>
                    <a:pt x="2041144" y="0"/>
                  </a:moveTo>
                  <a:lnTo>
                    <a:pt x="2004060" y="114046"/>
                  </a:lnTo>
                  <a:lnTo>
                    <a:pt x="2078227" y="114046"/>
                  </a:lnTo>
                  <a:lnTo>
                    <a:pt x="2041144" y="0"/>
                  </a:lnTo>
                  <a:close/>
                </a:path>
                <a:path w="2078354" h="114300">
                  <a:moveTo>
                    <a:pt x="37084" y="0"/>
                  </a:moveTo>
                  <a:lnTo>
                    <a:pt x="0" y="114046"/>
                  </a:lnTo>
                  <a:lnTo>
                    <a:pt x="74168" y="114046"/>
                  </a:lnTo>
                  <a:lnTo>
                    <a:pt x="37084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97394" y="582930"/>
              <a:ext cx="95694" cy="1031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52422" y="582803"/>
              <a:ext cx="91185" cy="899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0473" y="582803"/>
              <a:ext cx="91071" cy="899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66234" y="579628"/>
              <a:ext cx="157606" cy="22364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39286" y="579628"/>
              <a:ext cx="157606" cy="22364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4504" y="531876"/>
              <a:ext cx="5369560" cy="319405"/>
            </a:xfrm>
            <a:custGeom>
              <a:avLst/>
              <a:gdLst/>
              <a:ahLst/>
              <a:cxnLst/>
              <a:rect l="l" t="t" r="r" b="b"/>
              <a:pathLst>
                <a:path w="5369560" h="319405">
                  <a:moveTo>
                    <a:pt x="5172494" y="5461"/>
                  </a:moveTo>
                  <a:lnTo>
                    <a:pt x="5369344" y="5461"/>
                  </a:lnTo>
                  <a:lnTo>
                    <a:pt x="5369344" y="54101"/>
                  </a:lnTo>
                  <a:lnTo>
                    <a:pt x="5227231" y="54101"/>
                  </a:lnTo>
                  <a:lnTo>
                    <a:pt x="5227231" y="126364"/>
                  </a:lnTo>
                  <a:lnTo>
                    <a:pt x="5329085" y="126364"/>
                  </a:lnTo>
                  <a:lnTo>
                    <a:pt x="5329085" y="172847"/>
                  </a:lnTo>
                  <a:lnTo>
                    <a:pt x="5227231" y="172847"/>
                  </a:lnTo>
                  <a:lnTo>
                    <a:pt x="5227231" y="265302"/>
                  </a:lnTo>
                  <a:lnTo>
                    <a:pt x="5367058" y="265302"/>
                  </a:lnTo>
                  <a:lnTo>
                    <a:pt x="5367058" y="313944"/>
                  </a:lnTo>
                  <a:lnTo>
                    <a:pt x="5172494" y="313944"/>
                  </a:lnTo>
                  <a:lnTo>
                    <a:pt x="5172494" y="5461"/>
                  </a:lnTo>
                  <a:close/>
                </a:path>
                <a:path w="5369560" h="319405">
                  <a:moveTo>
                    <a:pt x="4934750" y="5461"/>
                  </a:moveTo>
                  <a:lnTo>
                    <a:pt x="4989487" y="5461"/>
                  </a:lnTo>
                  <a:lnTo>
                    <a:pt x="4989487" y="265302"/>
                  </a:lnTo>
                  <a:lnTo>
                    <a:pt x="5128933" y="265302"/>
                  </a:lnTo>
                  <a:lnTo>
                    <a:pt x="5128933" y="313944"/>
                  </a:lnTo>
                  <a:lnTo>
                    <a:pt x="4934750" y="313944"/>
                  </a:lnTo>
                  <a:lnTo>
                    <a:pt x="4934750" y="5461"/>
                  </a:lnTo>
                  <a:close/>
                </a:path>
                <a:path w="5369560" h="319405">
                  <a:moveTo>
                    <a:pt x="4815370" y="5461"/>
                  </a:moveTo>
                  <a:lnTo>
                    <a:pt x="4870107" y="5461"/>
                  </a:lnTo>
                  <a:lnTo>
                    <a:pt x="4870107" y="313944"/>
                  </a:lnTo>
                  <a:lnTo>
                    <a:pt x="4815370" y="313944"/>
                  </a:lnTo>
                  <a:lnTo>
                    <a:pt x="4815370" y="5461"/>
                  </a:lnTo>
                  <a:close/>
                </a:path>
                <a:path w="5369560" h="319405">
                  <a:moveTo>
                    <a:pt x="3893858" y="5461"/>
                  </a:moveTo>
                  <a:lnTo>
                    <a:pt x="4097058" y="5461"/>
                  </a:lnTo>
                  <a:lnTo>
                    <a:pt x="4097058" y="54101"/>
                  </a:lnTo>
                  <a:lnTo>
                    <a:pt x="3948595" y="54101"/>
                  </a:lnTo>
                  <a:lnTo>
                    <a:pt x="3948595" y="126364"/>
                  </a:lnTo>
                  <a:lnTo>
                    <a:pt x="4057053" y="126364"/>
                  </a:lnTo>
                  <a:lnTo>
                    <a:pt x="4057053" y="172847"/>
                  </a:lnTo>
                  <a:lnTo>
                    <a:pt x="3948595" y="172847"/>
                  </a:lnTo>
                  <a:lnTo>
                    <a:pt x="3948595" y="313944"/>
                  </a:lnTo>
                  <a:lnTo>
                    <a:pt x="3893858" y="313944"/>
                  </a:lnTo>
                  <a:lnTo>
                    <a:pt x="3893858" y="5461"/>
                  </a:lnTo>
                  <a:close/>
                </a:path>
                <a:path w="5369560" h="319405">
                  <a:moveTo>
                    <a:pt x="3166910" y="5461"/>
                  </a:moveTo>
                  <a:lnTo>
                    <a:pt x="3193199" y="5461"/>
                  </a:lnTo>
                  <a:lnTo>
                    <a:pt x="3338868" y="191643"/>
                  </a:lnTo>
                  <a:lnTo>
                    <a:pt x="3338868" y="5461"/>
                  </a:lnTo>
                  <a:lnTo>
                    <a:pt x="3391573" y="5461"/>
                  </a:lnTo>
                  <a:lnTo>
                    <a:pt x="3391573" y="318135"/>
                  </a:lnTo>
                  <a:lnTo>
                    <a:pt x="3369221" y="318135"/>
                  </a:lnTo>
                  <a:lnTo>
                    <a:pt x="3219488" y="122936"/>
                  </a:lnTo>
                  <a:lnTo>
                    <a:pt x="3219488" y="314198"/>
                  </a:lnTo>
                  <a:lnTo>
                    <a:pt x="3166910" y="314198"/>
                  </a:lnTo>
                  <a:lnTo>
                    <a:pt x="3166910" y="5461"/>
                  </a:lnTo>
                  <a:close/>
                </a:path>
                <a:path w="5369560" h="319405">
                  <a:moveTo>
                    <a:pt x="2744254" y="5461"/>
                  </a:moveTo>
                  <a:lnTo>
                    <a:pt x="2798991" y="5461"/>
                  </a:lnTo>
                  <a:lnTo>
                    <a:pt x="2798991" y="313944"/>
                  </a:lnTo>
                  <a:lnTo>
                    <a:pt x="2744254" y="313944"/>
                  </a:lnTo>
                  <a:lnTo>
                    <a:pt x="2744254" y="5461"/>
                  </a:lnTo>
                  <a:close/>
                </a:path>
                <a:path w="5369560" h="319405">
                  <a:moveTo>
                    <a:pt x="2452154" y="5461"/>
                  </a:moveTo>
                  <a:lnTo>
                    <a:pt x="2707678" y="5461"/>
                  </a:lnTo>
                  <a:lnTo>
                    <a:pt x="2707678" y="54101"/>
                  </a:lnTo>
                  <a:lnTo>
                    <a:pt x="2605062" y="54101"/>
                  </a:lnTo>
                  <a:lnTo>
                    <a:pt x="2605062" y="313944"/>
                  </a:lnTo>
                  <a:lnTo>
                    <a:pt x="2550325" y="313944"/>
                  </a:lnTo>
                  <a:lnTo>
                    <a:pt x="2550325" y="54101"/>
                  </a:lnTo>
                  <a:lnTo>
                    <a:pt x="2452154" y="54101"/>
                  </a:lnTo>
                  <a:lnTo>
                    <a:pt x="2452154" y="5461"/>
                  </a:lnTo>
                  <a:close/>
                </a:path>
                <a:path w="5369560" h="319405">
                  <a:moveTo>
                    <a:pt x="1998002" y="5461"/>
                  </a:moveTo>
                  <a:lnTo>
                    <a:pt x="2253526" y="5461"/>
                  </a:lnTo>
                  <a:lnTo>
                    <a:pt x="2253526" y="54101"/>
                  </a:lnTo>
                  <a:lnTo>
                    <a:pt x="2150910" y="54101"/>
                  </a:lnTo>
                  <a:lnTo>
                    <a:pt x="2150910" y="313944"/>
                  </a:lnTo>
                  <a:lnTo>
                    <a:pt x="2096173" y="313944"/>
                  </a:lnTo>
                  <a:lnTo>
                    <a:pt x="2096173" y="54101"/>
                  </a:lnTo>
                  <a:lnTo>
                    <a:pt x="1998002" y="54101"/>
                  </a:lnTo>
                  <a:lnTo>
                    <a:pt x="1998002" y="5461"/>
                  </a:lnTo>
                  <a:close/>
                </a:path>
                <a:path w="5369560" h="319405">
                  <a:moveTo>
                    <a:pt x="1737398" y="5461"/>
                  </a:moveTo>
                  <a:lnTo>
                    <a:pt x="1763687" y="5461"/>
                  </a:lnTo>
                  <a:lnTo>
                    <a:pt x="1909356" y="191643"/>
                  </a:lnTo>
                  <a:lnTo>
                    <a:pt x="1909356" y="5461"/>
                  </a:lnTo>
                  <a:lnTo>
                    <a:pt x="1962061" y="5461"/>
                  </a:lnTo>
                  <a:lnTo>
                    <a:pt x="1962061" y="318135"/>
                  </a:lnTo>
                  <a:lnTo>
                    <a:pt x="1939709" y="318135"/>
                  </a:lnTo>
                  <a:lnTo>
                    <a:pt x="1789976" y="122936"/>
                  </a:lnTo>
                  <a:lnTo>
                    <a:pt x="1789976" y="314198"/>
                  </a:lnTo>
                  <a:lnTo>
                    <a:pt x="1737398" y="314198"/>
                  </a:lnTo>
                  <a:lnTo>
                    <a:pt x="1737398" y="5461"/>
                  </a:lnTo>
                  <a:close/>
                </a:path>
                <a:path w="5369560" h="319405">
                  <a:moveTo>
                    <a:pt x="1492034" y="5461"/>
                  </a:moveTo>
                  <a:lnTo>
                    <a:pt x="1688884" y="5461"/>
                  </a:lnTo>
                  <a:lnTo>
                    <a:pt x="1688884" y="54101"/>
                  </a:lnTo>
                  <a:lnTo>
                    <a:pt x="1546771" y="54101"/>
                  </a:lnTo>
                  <a:lnTo>
                    <a:pt x="1546771" y="126364"/>
                  </a:lnTo>
                  <a:lnTo>
                    <a:pt x="1648625" y="126364"/>
                  </a:lnTo>
                  <a:lnTo>
                    <a:pt x="1648625" y="172847"/>
                  </a:lnTo>
                  <a:lnTo>
                    <a:pt x="1546771" y="172847"/>
                  </a:lnTo>
                  <a:lnTo>
                    <a:pt x="1546771" y="265302"/>
                  </a:lnTo>
                  <a:lnTo>
                    <a:pt x="1686598" y="265302"/>
                  </a:lnTo>
                  <a:lnTo>
                    <a:pt x="1686598" y="313944"/>
                  </a:lnTo>
                  <a:lnTo>
                    <a:pt x="1492034" y="313944"/>
                  </a:lnTo>
                  <a:lnTo>
                    <a:pt x="1492034" y="5461"/>
                  </a:lnTo>
                  <a:close/>
                </a:path>
                <a:path w="5369560" h="319405">
                  <a:moveTo>
                    <a:pt x="1025690" y="5461"/>
                  </a:moveTo>
                  <a:lnTo>
                    <a:pt x="1222540" y="5461"/>
                  </a:lnTo>
                  <a:lnTo>
                    <a:pt x="1222540" y="54101"/>
                  </a:lnTo>
                  <a:lnTo>
                    <a:pt x="1080427" y="54101"/>
                  </a:lnTo>
                  <a:lnTo>
                    <a:pt x="1080427" y="126364"/>
                  </a:lnTo>
                  <a:lnTo>
                    <a:pt x="1182281" y="126364"/>
                  </a:lnTo>
                  <a:lnTo>
                    <a:pt x="1182281" y="172847"/>
                  </a:lnTo>
                  <a:lnTo>
                    <a:pt x="1080427" y="172847"/>
                  </a:lnTo>
                  <a:lnTo>
                    <a:pt x="1080427" y="265302"/>
                  </a:lnTo>
                  <a:lnTo>
                    <a:pt x="1220254" y="265302"/>
                  </a:lnTo>
                  <a:lnTo>
                    <a:pt x="1220254" y="313944"/>
                  </a:lnTo>
                  <a:lnTo>
                    <a:pt x="1025690" y="313944"/>
                  </a:lnTo>
                  <a:lnTo>
                    <a:pt x="1025690" y="5461"/>
                  </a:lnTo>
                  <a:close/>
                </a:path>
                <a:path w="5369560" h="319405">
                  <a:moveTo>
                    <a:pt x="263652" y="5461"/>
                  </a:moveTo>
                  <a:lnTo>
                    <a:pt x="460565" y="5461"/>
                  </a:lnTo>
                  <a:lnTo>
                    <a:pt x="460565" y="54101"/>
                  </a:lnTo>
                  <a:lnTo>
                    <a:pt x="318414" y="54101"/>
                  </a:lnTo>
                  <a:lnTo>
                    <a:pt x="318414" y="126364"/>
                  </a:lnTo>
                  <a:lnTo>
                    <a:pt x="420331" y="126364"/>
                  </a:lnTo>
                  <a:lnTo>
                    <a:pt x="420331" y="172847"/>
                  </a:lnTo>
                  <a:lnTo>
                    <a:pt x="318414" y="172847"/>
                  </a:lnTo>
                  <a:lnTo>
                    <a:pt x="318414" y="265302"/>
                  </a:lnTo>
                  <a:lnTo>
                    <a:pt x="458241" y="265302"/>
                  </a:lnTo>
                  <a:lnTo>
                    <a:pt x="458241" y="313944"/>
                  </a:lnTo>
                  <a:lnTo>
                    <a:pt x="263652" y="313944"/>
                  </a:lnTo>
                  <a:lnTo>
                    <a:pt x="263652" y="5461"/>
                  </a:lnTo>
                  <a:close/>
                </a:path>
                <a:path w="5369560" h="319405">
                  <a:moveTo>
                    <a:pt x="573036" y="3301"/>
                  </a:moveTo>
                  <a:lnTo>
                    <a:pt x="636293" y="8921"/>
                  </a:lnTo>
                  <a:lnTo>
                    <a:pt x="679919" y="25781"/>
                  </a:lnTo>
                  <a:lnTo>
                    <a:pt x="705265" y="54435"/>
                  </a:lnTo>
                  <a:lnTo>
                    <a:pt x="713714" y="95758"/>
                  </a:lnTo>
                  <a:lnTo>
                    <a:pt x="705896" y="142190"/>
                  </a:lnTo>
                  <a:lnTo>
                    <a:pt x="682442" y="175371"/>
                  </a:lnTo>
                  <a:lnTo>
                    <a:pt x="643350" y="195288"/>
                  </a:lnTo>
                  <a:lnTo>
                    <a:pt x="588619" y="201929"/>
                  </a:lnTo>
                  <a:lnTo>
                    <a:pt x="582447" y="201929"/>
                  </a:lnTo>
                  <a:lnTo>
                    <a:pt x="574166" y="201422"/>
                  </a:lnTo>
                  <a:lnTo>
                    <a:pt x="563778" y="200406"/>
                  </a:lnTo>
                  <a:lnTo>
                    <a:pt x="563778" y="313944"/>
                  </a:lnTo>
                  <a:lnTo>
                    <a:pt x="509016" y="313944"/>
                  </a:lnTo>
                  <a:lnTo>
                    <a:pt x="509016" y="5587"/>
                  </a:lnTo>
                  <a:lnTo>
                    <a:pt x="533554" y="4587"/>
                  </a:lnTo>
                  <a:lnTo>
                    <a:pt x="552403" y="3873"/>
                  </a:lnTo>
                  <a:lnTo>
                    <a:pt x="565564" y="3444"/>
                  </a:lnTo>
                  <a:lnTo>
                    <a:pt x="573036" y="3301"/>
                  </a:lnTo>
                  <a:close/>
                </a:path>
                <a:path w="5369560" h="319405">
                  <a:moveTo>
                    <a:pt x="847509" y="2286"/>
                  </a:moveTo>
                  <a:lnTo>
                    <a:pt x="898922" y="7975"/>
                  </a:lnTo>
                  <a:lnTo>
                    <a:pt x="935631" y="25034"/>
                  </a:lnTo>
                  <a:lnTo>
                    <a:pt x="957647" y="53453"/>
                  </a:lnTo>
                  <a:lnTo>
                    <a:pt x="964984" y="93218"/>
                  </a:lnTo>
                  <a:lnTo>
                    <a:pt x="963981" y="106624"/>
                  </a:lnTo>
                  <a:lnTo>
                    <a:pt x="948855" y="143128"/>
                  </a:lnTo>
                  <a:lnTo>
                    <a:pt x="919726" y="169507"/>
                  </a:lnTo>
                  <a:lnTo>
                    <a:pt x="907961" y="175006"/>
                  </a:lnTo>
                  <a:lnTo>
                    <a:pt x="999147" y="313944"/>
                  </a:lnTo>
                  <a:lnTo>
                    <a:pt x="935901" y="313944"/>
                  </a:lnTo>
                  <a:lnTo>
                    <a:pt x="853605" y="186562"/>
                  </a:lnTo>
                  <a:lnTo>
                    <a:pt x="846792" y="186396"/>
                  </a:lnTo>
                  <a:lnTo>
                    <a:pt x="838730" y="186086"/>
                  </a:lnTo>
                  <a:lnTo>
                    <a:pt x="829405" y="185634"/>
                  </a:lnTo>
                  <a:lnTo>
                    <a:pt x="818807" y="185038"/>
                  </a:lnTo>
                  <a:lnTo>
                    <a:pt x="818807" y="313944"/>
                  </a:lnTo>
                  <a:lnTo>
                    <a:pt x="762038" y="313944"/>
                  </a:lnTo>
                  <a:lnTo>
                    <a:pt x="762038" y="5461"/>
                  </a:lnTo>
                  <a:lnTo>
                    <a:pt x="765969" y="5363"/>
                  </a:lnTo>
                  <a:lnTo>
                    <a:pt x="773198" y="5064"/>
                  </a:lnTo>
                  <a:lnTo>
                    <a:pt x="783737" y="4550"/>
                  </a:lnTo>
                  <a:lnTo>
                    <a:pt x="797598" y="3810"/>
                  </a:lnTo>
                  <a:lnTo>
                    <a:pt x="812290" y="3143"/>
                  </a:lnTo>
                  <a:lnTo>
                    <a:pt x="825506" y="2666"/>
                  </a:lnTo>
                  <a:lnTo>
                    <a:pt x="837245" y="2381"/>
                  </a:lnTo>
                  <a:lnTo>
                    <a:pt x="847509" y="2286"/>
                  </a:lnTo>
                  <a:close/>
                </a:path>
                <a:path w="5369560" h="319405">
                  <a:moveTo>
                    <a:pt x="85509" y="2286"/>
                  </a:moveTo>
                  <a:lnTo>
                    <a:pt x="136915" y="7975"/>
                  </a:lnTo>
                  <a:lnTo>
                    <a:pt x="173634" y="25034"/>
                  </a:lnTo>
                  <a:lnTo>
                    <a:pt x="195665" y="53453"/>
                  </a:lnTo>
                  <a:lnTo>
                    <a:pt x="203009" y="93218"/>
                  </a:lnTo>
                  <a:lnTo>
                    <a:pt x="201997" y="106624"/>
                  </a:lnTo>
                  <a:lnTo>
                    <a:pt x="186804" y="143128"/>
                  </a:lnTo>
                  <a:lnTo>
                    <a:pt x="157738" y="169507"/>
                  </a:lnTo>
                  <a:lnTo>
                    <a:pt x="145948" y="175006"/>
                  </a:lnTo>
                  <a:lnTo>
                    <a:pt x="237134" y="313944"/>
                  </a:lnTo>
                  <a:lnTo>
                    <a:pt x="173951" y="313944"/>
                  </a:lnTo>
                  <a:lnTo>
                    <a:pt x="91605" y="186562"/>
                  </a:lnTo>
                  <a:lnTo>
                    <a:pt x="84775" y="186396"/>
                  </a:lnTo>
                  <a:lnTo>
                    <a:pt x="76707" y="186086"/>
                  </a:lnTo>
                  <a:lnTo>
                    <a:pt x="67402" y="185634"/>
                  </a:lnTo>
                  <a:lnTo>
                    <a:pt x="56857" y="185038"/>
                  </a:lnTo>
                  <a:lnTo>
                    <a:pt x="56857" y="313944"/>
                  </a:lnTo>
                  <a:lnTo>
                    <a:pt x="0" y="313944"/>
                  </a:lnTo>
                  <a:lnTo>
                    <a:pt x="0" y="5461"/>
                  </a:lnTo>
                  <a:lnTo>
                    <a:pt x="3967" y="5363"/>
                  </a:lnTo>
                  <a:lnTo>
                    <a:pt x="11222" y="5064"/>
                  </a:lnTo>
                  <a:lnTo>
                    <a:pt x="21765" y="4550"/>
                  </a:lnTo>
                  <a:lnTo>
                    <a:pt x="35598" y="3810"/>
                  </a:lnTo>
                  <a:lnTo>
                    <a:pt x="50326" y="3143"/>
                  </a:lnTo>
                  <a:lnTo>
                    <a:pt x="63553" y="2666"/>
                  </a:lnTo>
                  <a:lnTo>
                    <a:pt x="75281" y="2381"/>
                  </a:lnTo>
                  <a:lnTo>
                    <a:pt x="85509" y="2286"/>
                  </a:lnTo>
                  <a:close/>
                </a:path>
                <a:path w="5369560" h="319405">
                  <a:moveTo>
                    <a:pt x="4344454" y="1270"/>
                  </a:moveTo>
                  <a:lnTo>
                    <a:pt x="4368457" y="1270"/>
                  </a:lnTo>
                  <a:lnTo>
                    <a:pt x="4492409" y="313944"/>
                  </a:lnTo>
                  <a:lnTo>
                    <a:pt x="4431957" y="313944"/>
                  </a:lnTo>
                  <a:lnTo>
                    <a:pt x="4409478" y="251460"/>
                  </a:lnTo>
                  <a:lnTo>
                    <a:pt x="4303814" y="251460"/>
                  </a:lnTo>
                  <a:lnTo>
                    <a:pt x="4282351" y="313944"/>
                  </a:lnTo>
                  <a:lnTo>
                    <a:pt x="4221391" y="313944"/>
                  </a:lnTo>
                  <a:lnTo>
                    <a:pt x="4344454" y="1270"/>
                  </a:lnTo>
                  <a:close/>
                </a:path>
                <a:path w="5369560" h="319405">
                  <a:moveTo>
                    <a:pt x="2340394" y="1270"/>
                  </a:moveTo>
                  <a:lnTo>
                    <a:pt x="2364397" y="1270"/>
                  </a:lnTo>
                  <a:lnTo>
                    <a:pt x="2488349" y="313944"/>
                  </a:lnTo>
                  <a:lnTo>
                    <a:pt x="2427897" y="313944"/>
                  </a:lnTo>
                  <a:lnTo>
                    <a:pt x="2405418" y="251460"/>
                  </a:lnTo>
                  <a:lnTo>
                    <a:pt x="2299754" y="251460"/>
                  </a:lnTo>
                  <a:lnTo>
                    <a:pt x="2278291" y="313944"/>
                  </a:lnTo>
                  <a:lnTo>
                    <a:pt x="2217331" y="313944"/>
                  </a:lnTo>
                  <a:lnTo>
                    <a:pt x="2340394" y="1270"/>
                  </a:lnTo>
                  <a:close/>
                </a:path>
                <a:path w="5369560" h="319405">
                  <a:moveTo>
                    <a:pt x="4666272" y="126"/>
                  </a:moveTo>
                  <a:lnTo>
                    <a:pt x="4690677" y="2030"/>
                  </a:lnTo>
                  <a:lnTo>
                    <a:pt x="4713214" y="7731"/>
                  </a:lnTo>
                  <a:lnTo>
                    <a:pt x="4733869" y="17218"/>
                  </a:lnTo>
                  <a:lnTo>
                    <a:pt x="4752632" y="30479"/>
                  </a:lnTo>
                  <a:lnTo>
                    <a:pt x="4729645" y="74549"/>
                  </a:lnTo>
                  <a:lnTo>
                    <a:pt x="4724142" y="70189"/>
                  </a:lnTo>
                  <a:lnTo>
                    <a:pt x="4717341" y="65865"/>
                  </a:lnTo>
                  <a:lnTo>
                    <a:pt x="4680972" y="50927"/>
                  </a:lnTo>
                  <a:lnTo>
                    <a:pt x="4665002" y="48768"/>
                  </a:lnTo>
                  <a:lnTo>
                    <a:pt x="4643449" y="50696"/>
                  </a:lnTo>
                  <a:lnTo>
                    <a:pt x="4607584" y="66127"/>
                  </a:lnTo>
                  <a:lnTo>
                    <a:pt x="4581672" y="96369"/>
                  </a:lnTo>
                  <a:lnTo>
                    <a:pt x="4568476" y="137707"/>
                  </a:lnTo>
                  <a:lnTo>
                    <a:pt x="4566831" y="162306"/>
                  </a:lnTo>
                  <a:lnTo>
                    <a:pt x="4568448" y="185717"/>
                  </a:lnTo>
                  <a:lnTo>
                    <a:pt x="4581350" y="225063"/>
                  </a:lnTo>
                  <a:lnTo>
                    <a:pt x="4606713" y="253954"/>
                  </a:lnTo>
                  <a:lnTo>
                    <a:pt x="4641868" y="268674"/>
                  </a:lnTo>
                  <a:lnTo>
                    <a:pt x="4662970" y="270510"/>
                  </a:lnTo>
                  <a:lnTo>
                    <a:pt x="4676920" y="269509"/>
                  </a:lnTo>
                  <a:lnTo>
                    <a:pt x="4711103" y="193928"/>
                  </a:lnTo>
                  <a:lnTo>
                    <a:pt x="4668431" y="193928"/>
                  </a:lnTo>
                  <a:lnTo>
                    <a:pt x="4668431" y="147193"/>
                  </a:lnTo>
                  <a:lnTo>
                    <a:pt x="4765840" y="147193"/>
                  </a:lnTo>
                  <a:lnTo>
                    <a:pt x="4765840" y="285241"/>
                  </a:lnTo>
                  <a:lnTo>
                    <a:pt x="4730157" y="305333"/>
                  </a:lnTo>
                  <a:lnTo>
                    <a:pt x="4684655" y="316944"/>
                  </a:lnTo>
                  <a:lnTo>
                    <a:pt x="4654080" y="319150"/>
                  </a:lnTo>
                  <a:lnTo>
                    <a:pt x="4622647" y="316436"/>
                  </a:lnTo>
                  <a:lnTo>
                    <a:pt x="4570069" y="294719"/>
                  </a:lnTo>
                  <a:lnTo>
                    <a:pt x="4531921" y="252239"/>
                  </a:lnTo>
                  <a:lnTo>
                    <a:pt x="4512490" y="194760"/>
                  </a:lnTo>
                  <a:lnTo>
                    <a:pt x="4510062" y="160782"/>
                  </a:lnTo>
                  <a:lnTo>
                    <a:pt x="4512705" y="126805"/>
                  </a:lnTo>
                  <a:lnTo>
                    <a:pt x="4533850" y="68806"/>
                  </a:lnTo>
                  <a:lnTo>
                    <a:pt x="4575332" y="25255"/>
                  </a:lnTo>
                  <a:lnTo>
                    <a:pt x="4632291" y="2915"/>
                  </a:lnTo>
                  <a:lnTo>
                    <a:pt x="4666272" y="126"/>
                  </a:lnTo>
                  <a:close/>
                </a:path>
                <a:path w="5369560" h="319405">
                  <a:moveTo>
                    <a:pt x="1350429" y="126"/>
                  </a:moveTo>
                  <a:lnTo>
                    <a:pt x="1375408" y="1387"/>
                  </a:lnTo>
                  <a:lnTo>
                    <a:pt x="1396815" y="5159"/>
                  </a:lnTo>
                  <a:lnTo>
                    <a:pt x="1414651" y="11431"/>
                  </a:lnTo>
                  <a:lnTo>
                    <a:pt x="1428915" y="20193"/>
                  </a:lnTo>
                  <a:lnTo>
                    <a:pt x="1412278" y="67310"/>
                  </a:lnTo>
                  <a:lnTo>
                    <a:pt x="1397683" y="58308"/>
                  </a:lnTo>
                  <a:lnTo>
                    <a:pt x="1382671" y="51879"/>
                  </a:lnTo>
                  <a:lnTo>
                    <a:pt x="1367254" y="48021"/>
                  </a:lnTo>
                  <a:lnTo>
                    <a:pt x="1351445" y="46736"/>
                  </a:lnTo>
                  <a:lnTo>
                    <a:pt x="1342539" y="47357"/>
                  </a:lnTo>
                  <a:lnTo>
                    <a:pt x="1312339" y="75057"/>
                  </a:lnTo>
                  <a:lnTo>
                    <a:pt x="1311694" y="82676"/>
                  </a:lnTo>
                  <a:lnTo>
                    <a:pt x="1315361" y="96113"/>
                  </a:lnTo>
                  <a:lnTo>
                    <a:pt x="1326362" y="109775"/>
                  </a:lnTo>
                  <a:lnTo>
                    <a:pt x="1344698" y="123699"/>
                  </a:lnTo>
                  <a:lnTo>
                    <a:pt x="1370368" y="137922"/>
                  </a:lnTo>
                  <a:lnTo>
                    <a:pt x="1384800" y="145321"/>
                  </a:lnTo>
                  <a:lnTo>
                    <a:pt x="1397053" y="152447"/>
                  </a:lnTo>
                  <a:lnTo>
                    <a:pt x="1427152" y="179546"/>
                  </a:lnTo>
                  <a:lnTo>
                    <a:pt x="1442579" y="223081"/>
                  </a:lnTo>
                  <a:lnTo>
                    <a:pt x="1443012" y="233299"/>
                  </a:lnTo>
                  <a:lnTo>
                    <a:pt x="1441176" y="251229"/>
                  </a:lnTo>
                  <a:lnTo>
                    <a:pt x="1413548" y="295021"/>
                  </a:lnTo>
                  <a:lnTo>
                    <a:pt x="1378861" y="313134"/>
                  </a:lnTo>
                  <a:lnTo>
                    <a:pt x="1334173" y="319150"/>
                  </a:lnTo>
                  <a:lnTo>
                    <a:pt x="1313150" y="317767"/>
                  </a:lnTo>
                  <a:lnTo>
                    <a:pt x="1293152" y="313610"/>
                  </a:lnTo>
                  <a:lnTo>
                    <a:pt x="1274201" y="306667"/>
                  </a:lnTo>
                  <a:lnTo>
                    <a:pt x="1256322" y="296925"/>
                  </a:lnTo>
                  <a:lnTo>
                    <a:pt x="1276515" y="247776"/>
                  </a:lnTo>
                  <a:lnTo>
                    <a:pt x="1292656" y="257758"/>
                  </a:lnTo>
                  <a:lnTo>
                    <a:pt x="1308677" y="264858"/>
                  </a:lnTo>
                  <a:lnTo>
                    <a:pt x="1324556" y="269101"/>
                  </a:lnTo>
                  <a:lnTo>
                    <a:pt x="1340269" y="270510"/>
                  </a:lnTo>
                  <a:lnTo>
                    <a:pt x="1361364" y="268412"/>
                  </a:lnTo>
                  <a:lnTo>
                    <a:pt x="1376448" y="262112"/>
                  </a:lnTo>
                  <a:lnTo>
                    <a:pt x="1385506" y="251596"/>
                  </a:lnTo>
                  <a:lnTo>
                    <a:pt x="1388529" y="236854"/>
                  </a:lnTo>
                  <a:lnTo>
                    <a:pt x="1387814" y="229044"/>
                  </a:lnTo>
                  <a:lnTo>
                    <a:pt x="1359779" y="191595"/>
                  </a:lnTo>
                  <a:lnTo>
                    <a:pt x="1314023" y="166149"/>
                  </a:lnTo>
                  <a:lnTo>
                    <a:pt x="1300613" y="158448"/>
                  </a:lnTo>
                  <a:lnTo>
                    <a:pt x="1271593" y="132810"/>
                  </a:lnTo>
                  <a:lnTo>
                    <a:pt x="1257363" y="92517"/>
                  </a:lnTo>
                  <a:lnTo>
                    <a:pt x="1256957" y="83185"/>
                  </a:lnTo>
                  <a:lnTo>
                    <a:pt x="1258580" y="66039"/>
                  </a:lnTo>
                  <a:lnTo>
                    <a:pt x="1283119" y="23749"/>
                  </a:lnTo>
                  <a:lnTo>
                    <a:pt x="1330803" y="1603"/>
                  </a:lnTo>
                  <a:lnTo>
                    <a:pt x="1350429" y="126"/>
                  </a:lnTo>
                  <a:close/>
                </a:path>
                <a:path w="5369560" h="319405">
                  <a:moveTo>
                    <a:pt x="3708438" y="0"/>
                  </a:moveTo>
                  <a:lnTo>
                    <a:pt x="3767207" y="10302"/>
                  </a:lnTo>
                  <a:lnTo>
                    <a:pt x="3810165" y="41275"/>
                  </a:lnTo>
                  <a:lnTo>
                    <a:pt x="3836565" y="90805"/>
                  </a:lnTo>
                  <a:lnTo>
                    <a:pt x="3845344" y="157099"/>
                  </a:lnTo>
                  <a:lnTo>
                    <a:pt x="3843056" y="192434"/>
                  </a:lnTo>
                  <a:lnTo>
                    <a:pt x="3824716" y="251628"/>
                  </a:lnTo>
                  <a:lnTo>
                    <a:pt x="3788329" y="294558"/>
                  </a:lnTo>
                  <a:lnTo>
                    <a:pt x="3736132" y="316414"/>
                  </a:lnTo>
                  <a:lnTo>
                    <a:pt x="3704247" y="319150"/>
                  </a:lnTo>
                  <a:lnTo>
                    <a:pt x="3675005" y="316456"/>
                  </a:lnTo>
                  <a:lnTo>
                    <a:pt x="3627380" y="294826"/>
                  </a:lnTo>
                  <a:lnTo>
                    <a:pt x="3594495" y="252128"/>
                  </a:lnTo>
                  <a:lnTo>
                    <a:pt x="3577921" y="192744"/>
                  </a:lnTo>
                  <a:lnTo>
                    <a:pt x="3575850" y="157099"/>
                  </a:lnTo>
                  <a:lnTo>
                    <a:pt x="3578092" y="125406"/>
                  </a:lnTo>
                  <a:lnTo>
                    <a:pt x="3596102" y="69641"/>
                  </a:lnTo>
                  <a:lnTo>
                    <a:pt x="3631517" y="25610"/>
                  </a:lnTo>
                  <a:lnTo>
                    <a:pt x="3679765" y="2837"/>
                  </a:lnTo>
                  <a:lnTo>
                    <a:pt x="3708438" y="0"/>
                  </a:lnTo>
                  <a:close/>
                </a:path>
                <a:path w="5369560" h="319405">
                  <a:moveTo>
                    <a:pt x="2981490" y="0"/>
                  </a:moveTo>
                  <a:lnTo>
                    <a:pt x="3040259" y="10302"/>
                  </a:lnTo>
                  <a:lnTo>
                    <a:pt x="3083217" y="41275"/>
                  </a:lnTo>
                  <a:lnTo>
                    <a:pt x="3109617" y="90805"/>
                  </a:lnTo>
                  <a:lnTo>
                    <a:pt x="3118396" y="157099"/>
                  </a:lnTo>
                  <a:lnTo>
                    <a:pt x="3116108" y="192434"/>
                  </a:lnTo>
                  <a:lnTo>
                    <a:pt x="3097768" y="251628"/>
                  </a:lnTo>
                  <a:lnTo>
                    <a:pt x="3061381" y="294558"/>
                  </a:lnTo>
                  <a:lnTo>
                    <a:pt x="3009184" y="316414"/>
                  </a:lnTo>
                  <a:lnTo>
                    <a:pt x="2977299" y="319150"/>
                  </a:lnTo>
                  <a:lnTo>
                    <a:pt x="2948057" y="316456"/>
                  </a:lnTo>
                  <a:lnTo>
                    <a:pt x="2900432" y="294826"/>
                  </a:lnTo>
                  <a:lnTo>
                    <a:pt x="2867547" y="252128"/>
                  </a:lnTo>
                  <a:lnTo>
                    <a:pt x="2850973" y="192744"/>
                  </a:lnTo>
                  <a:lnTo>
                    <a:pt x="2848902" y="157099"/>
                  </a:lnTo>
                  <a:lnTo>
                    <a:pt x="2851144" y="125406"/>
                  </a:lnTo>
                  <a:lnTo>
                    <a:pt x="2869154" y="69641"/>
                  </a:lnTo>
                  <a:lnTo>
                    <a:pt x="2904569" y="25610"/>
                  </a:lnTo>
                  <a:lnTo>
                    <a:pt x="2952817" y="2837"/>
                  </a:lnTo>
                  <a:lnTo>
                    <a:pt x="2981490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2071670" y="1049147"/>
            <a:ext cx="2571767" cy="321310"/>
            <a:chOff x="533615" y="1049147"/>
            <a:chExt cx="3246120" cy="321310"/>
          </a:xfrm>
        </p:grpSpPr>
        <p:sp>
          <p:nvSpPr>
            <p:cNvPr id="12" name="object 12"/>
            <p:cNvSpPr/>
            <p:nvPr/>
          </p:nvSpPr>
          <p:spPr>
            <a:xfrm>
              <a:off x="534504" y="1050036"/>
              <a:ext cx="3243745" cy="31915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15182" y="1101090"/>
              <a:ext cx="118871" cy="21513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8378" y="1101090"/>
              <a:ext cx="95694" cy="10312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43457" y="1100963"/>
              <a:ext cx="91071" cy="899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799207" y="1097788"/>
              <a:ext cx="157606" cy="22364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92377" y="1097788"/>
              <a:ext cx="157606" cy="22364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34504" y="1050036"/>
              <a:ext cx="3244215" cy="319405"/>
            </a:xfrm>
            <a:custGeom>
              <a:avLst/>
              <a:gdLst/>
              <a:ahLst/>
              <a:cxnLst/>
              <a:rect l="l" t="t" r="r" b="b"/>
              <a:pathLst>
                <a:path w="3244215" h="319405">
                  <a:moveTo>
                    <a:pt x="3049562" y="5461"/>
                  </a:moveTo>
                  <a:lnTo>
                    <a:pt x="3104299" y="5461"/>
                  </a:lnTo>
                  <a:lnTo>
                    <a:pt x="3104299" y="265302"/>
                  </a:lnTo>
                  <a:lnTo>
                    <a:pt x="3243745" y="265302"/>
                  </a:lnTo>
                  <a:lnTo>
                    <a:pt x="3243745" y="313943"/>
                  </a:lnTo>
                  <a:lnTo>
                    <a:pt x="3049562" y="313943"/>
                  </a:lnTo>
                  <a:lnTo>
                    <a:pt x="3049562" y="5461"/>
                  </a:lnTo>
                  <a:close/>
                </a:path>
                <a:path w="3244215" h="319405">
                  <a:moveTo>
                    <a:pt x="2804198" y="5461"/>
                  </a:moveTo>
                  <a:lnTo>
                    <a:pt x="3001048" y="5461"/>
                  </a:lnTo>
                  <a:lnTo>
                    <a:pt x="3001048" y="54101"/>
                  </a:lnTo>
                  <a:lnTo>
                    <a:pt x="2858935" y="54101"/>
                  </a:lnTo>
                  <a:lnTo>
                    <a:pt x="2858935" y="126364"/>
                  </a:lnTo>
                  <a:lnTo>
                    <a:pt x="2960789" y="126364"/>
                  </a:lnTo>
                  <a:lnTo>
                    <a:pt x="2960789" y="172847"/>
                  </a:lnTo>
                  <a:lnTo>
                    <a:pt x="2858935" y="172847"/>
                  </a:lnTo>
                  <a:lnTo>
                    <a:pt x="2858935" y="265302"/>
                  </a:lnTo>
                  <a:lnTo>
                    <a:pt x="2998762" y="265302"/>
                  </a:lnTo>
                  <a:lnTo>
                    <a:pt x="2998762" y="313943"/>
                  </a:lnTo>
                  <a:lnTo>
                    <a:pt x="2804198" y="313943"/>
                  </a:lnTo>
                  <a:lnTo>
                    <a:pt x="2804198" y="5461"/>
                  </a:lnTo>
                  <a:close/>
                </a:path>
                <a:path w="3244215" h="319405">
                  <a:moveTo>
                    <a:pt x="1936661" y="5461"/>
                  </a:moveTo>
                  <a:lnTo>
                    <a:pt x="1965744" y="5461"/>
                  </a:lnTo>
                  <a:lnTo>
                    <a:pt x="2032546" y="213233"/>
                  </a:lnTo>
                  <a:lnTo>
                    <a:pt x="2097824" y="5461"/>
                  </a:lnTo>
                  <a:lnTo>
                    <a:pt x="2126653" y="5461"/>
                  </a:lnTo>
                  <a:lnTo>
                    <a:pt x="2189645" y="314198"/>
                  </a:lnTo>
                  <a:lnTo>
                    <a:pt x="2136559" y="314198"/>
                  </a:lnTo>
                  <a:lnTo>
                    <a:pt x="2104555" y="147827"/>
                  </a:lnTo>
                  <a:lnTo>
                    <a:pt x="2042452" y="318135"/>
                  </a:lnTo>
                  <a:lnTo>
                    <a:pt x="2022894" y="318135"/>
                  </a:lnTo>
                  <a:lnTo>
                    <a:pt x="1960664" y="147827"/>
                  </a:lnTo>
                  <a:lnTo>
                    <a:pt x="1927390" y="314198"/>
                  </a:lnTo>
                  <a:lnTo>
                    <a:pt x="1874558" y="314198"/>
                  </a:lnTo>
                  <a:lnTo>
                    <a:pt x="1936661" y="5461"/>
                  </a:lnTo>
                  <a:close/>
                </a:path>
                <a:path w="3244215" h="319405">
                  <a:moveTo>
                    <a:pt x="1083602" y="5461"/>
                  </a:moveTo>
                  <a:lnTo>
                    <a:pt x="1280452" y="5461"/>
                  </a:lnTo>
                  <a:lnTo>
                    <a:pt x="1280452" y="54101"/>
                  </a:lnTo>
                  <a:lnTo>
                    <a:pt x="1138339" y="54101"/>
                  </a:lnTo>
                  <a:lnTo>
                    <a:pt x="1138339" y="126364"/>
                  </a:lnTo>
                  <a:lnTo>
                    <a:pt x="1240193" y="126364"/>
                  </a:lnTo>
                  <a:lnTo>
                    <a:pt x="1240193" y="172847"/>
                  </a:lnTo>
                  <a:lnTo>
                    <a:pt x="1138339" y="172847"/>
                  </a:lnTo>
                  <a:lnTo>
                    <a:pt x="1138339" y="265302"/>
                  </a:lnTo>
                  <a:lnTo>
                    <a:pt x="1278166" y="265302"/>
                  </a:lnTo>
                  <a:lnTo>
                    <a:pt x="1278166" y="313943"/>
                  </a:lnTo>
                  <a:lnTo>
                    <a:pt x="1083602" y="313943"/>
                  </a:lnTo>
                  <a:lnTo>
                    <a:pt x="1083602" y="5461"/>
                  </a:lnTo>
                  <a:close/>
                </a:path>
                <a:path w="3244215" h="319405">
                  <a:moveTo>
                    <a:pt x="2609126" y="3301"/>
                  </a:moveTo>
                  <a:lnTo>
                    <a:pt x="2669546" y="13192"/>
                  </a:lnTo>
                  <a:lnTo>
                    <a:pt x="2716060" y="42799"/>
                  </a:lnTo>
                  <a:lnTo>
                    <a:pt x="2745666" y="88709"/>
                  </a:lnTo>
                  <a:lnTo>
                    <a:pt x="2755557" y="147574"/>
                  </a:lnTo>
                  <a:lnTo>
                    <a:pt x="2751102" y="198394"/>
                  </a:lnTo>
                  <a:lnTo>
                    <a:pt x="2737739" y="239982"/>
                  </a:lnTo>
                  <a:lnTo>
                    <a:pt x="2715472" y="272335"/>
                  </a:lnTo>
                  <a:lnTo>
                    <a:pt x="2684305" y="295449"/>
                  </a:lnTo>
                  <a:lnTo>
                    <a:pt x="2644241" y="309319"/>
                  </a:lnTo>
                  <a:lnTo>
                    <a:pt x="2595283" y="313943"/>
                  </a:lnTo>
                  <a:lnTo>
                    <a:pt x="2526830" y="313943"/>
                  </a:lnTo>
                  <a:lnTo>
                    <a:pt x="2526830" y="5587"/>
                  </a:lnTo>
                  <a:lnTo>
                    <a:pt x="2556548" y="4587"/>
                  </a:lnTo>
                  <a:lnTo>
                    <a:pt x="2580170" y="3873"/>
                  </a:lnTo>
                  <a:lnTo>
                    <a:pt x="2597696" y="3444"/>
                  </a:lnTo>
                  <a:lnTo>
                    <a:pt x="2609126" y="3301"/>
                  </a:lnTo>
                  <a:close/>
                </a:path>
                <a:path w="3244215" h="319405">
                  <a:moveTo>
                    <a:pt x="64020" y="3301"/>
                  </a:moveTo>
                  <a:lnTo>
                    <a:pt x="127277" y="8921"/>
                  </a:lnTo>
                  <a:lnTo>
                    <a:pt x="170903" y="25780"/>
                  </a:lnTo>
                  <a:lnTo>
                    <a:pt x="196249" y="54435"/>
                  </a:lnTo>
                  <a:lnTo>
                    <a:pt x="204698" y="95758"/>
                  </a:lnTo>
                  <a:lnTo>
                    <a:pt x="196880" y="142190"/>
                  </a:lnTo>
                  <a:lnTo>
                    <a:pt x="173426" y="175371"/>
                  </a:lnTo>
                  <a:lnTo>
                    <a:pt x="134334" y="195288"/>
                  </a:lnTo>
                  <a:lnTo>
                    <a:pt x="79603" y="201929"/>
                  </a:lnTo>
                  <a:lnTo>
                    <a:pt x="73431" y="201929"/>
                  </a:lnTo>
                  <a:lnTo>
                    <a:pt x="65150" y="201422"/>
                  </a:lnTo>
                  <a:lnTo>
                    <a:pt x="54762" y="200405"/>
                  </a:lnTo>
                  <a:lnTo>
                    <a:pt x="54762" y="313943"/>
                  </a:lnTo>
                  <a:lnTo>
                    <a:pt x="0" y="313943"/>
                  </a:lnTo>
                  <a:lnTo>
                    <a:pt x="0" y="5587"/>
                  </a:lnTo>
                  <a:lnTo>
                    <a:pt x="24538" y="4587"/>
                  </a:lnTo>
                  <a:lnTo>
                    <a:pt x="43387" y="3873"/>
                  </a:lnTo>
                  <a:lnTo>
                    <a:pt x="56548" y="3444"/>
                  </a:lnTo>
                  <a:lnTo>
                    <a:pt x="64020" y="3301"/>
                  </a:lnTo>
                  <a:close/>
                </a:path>
                <a:path w="3244215" h="319405">
                  <a:moveTo>
                    <a:pt x="338493" y="2286"/>
                  </a:moveTo>
                  <a:lnTo>
                    <a:pt x="389899" y="7975"/>
                  </a:lnTo>
                  <a:lnTo>
                    <a:pt x="426618" y="25034"/>
                  </a:lnTo>
                  <a:lnTo>
                    <a:pt x="448649" y="53453"/>
                  </a:lnTo>
                  <a:lnTo>
                    <a:pt x="455993" y="93217"/>
                  </a:lnTo>
                  <a:lnTo>
                    <a:pt x="454981" y="106624"/>
                  </a:lnTo>
                  <a:lnTo>
                    <a:pt x="439788" y="143128"/>
                  </a:lnTo>
                  <a:lnTo>
                    <a:pt x="410722" y="169507"/>
                  </a:lnTo>
                  <a:lnTo>
                    <a:pt x="398932" y="175005"/>
                  </a:lnTo>
                  <a:lnTo>
                    <a:pt x="490118" y="313943"/>
                  </a:lnTo>
                  <a:lnTo>
                    <a:pt x="426935" y="313943"/>
                  </a:lnTo>
                  <a:lnTo>
                    <a:pt x="344589" y="186562"/>
                  </a:lnTo>
                  <a:lnTo>
                    <a:pt x="337759" y="186396"/>
                  </a:lnTo>
                  <a:lnTo>
                    <a:pt x="329691" y="186086"/>
                  </a:lnTo>
                  <a:lnTo>
                    <a:pt x="320386" y="185634"/>
                  </a:lnTo>
                  <a:lnTo>
                    <a:pt x="309841" y="185038"/>
                  </a:lnTo>
                  <a:lnTo>
                    <a:pt x="309841" y="313943"/>
                  </a:lnTo>
                  <a:lnTo>
                    <a:pt x="252983" y="313943"/>
                  </a:lnTo>
                  <a:lnTo>
                    <a:pt x="252983" y="5461"/>
                  </a:lnTo>
                  <a:lnTo>
                    <a:pt x="256951" y="5363"/>
                  </a:lnTo>
                  <a:lnTo>
                    <a:pt x="264206" y="5064"/>
                  </a:lnTo>
                  <a:lnTo>
                    <a:pt x="274749" y="4550"/>
                  </a:lnTo>
                  <a:lnTo>
                    <a:pt x="288582" y="3810"/>
                  </a:lnTo>
                  <a:lnTo>
                    <a:pt x="303310" y="3143"/>
                  </a:lnTo>
                  <a:lnTo>
                    <a:pt x="316537" y="2666"/>
                  </a:lnTo>
                  <a:lnTo>
                    <a:pt x="328265" y="2381"/>
                  </a:lnTo>
                  <a:lnTo>
                    <a:pt x="338493" y="2286"/>
                  </a:lnTo>
                  <a:close/>
                </a:path>
                <a:path w="3244215" h="319405">
                  <a:moveTo>
                    <a:pt x="1629321" y="126"/>
                  </a:moveTo>
                  <a:lnTo>
                    <a:pt x="1654300" y="1387"/>
                  </a:lnTo>
                  <a:lnTo>
                    <a:pt x="1675707" y="5159"/>
                  </a:lnTo>
                  <a:lnTo>
                    <a:pt x="1693543" y="11431"/>
                  </a:lnTo>
                  <a:lnTo>
                    <a:pt x="1707807" y="20192"/>
                  </a:lnTo>
                  <a:lnTo>
                    <a:pt x="1691170" y="67310"/>
                  </a:lnTo>
                  <a:lnTo>
                    <a:pt x="1676575" y="58308"/>
                  </a:lnTo>
                  <a:lnTo>
                    <a:pt x="1661563" y="51879"/>
                  </a:lnTo>
                  <a:lnTo>
                    <a:pt x="1646146" y="48021"/>
                  </a:lnTo>
                  <a:lnTo>
                    <a:pt x="1630337" y="46736"/>
                  </a:lnTo>
                  <a:lnTo>
                    <a:pt x="1621431" y="47357"/>
                  </a:lnTo>
                  <a:lnTo>
                    <a:pt x="1591231" y="75057"/>
                  </a:lnTo>
                  <a:lnTo>
                    <a:pt x="1590586" y="82676"/>
                  </a:lnTo>
                  <a:lnTo>
                    <a:pt x="1594253" y="96113"/>
                  </a:lnTo>
                  <a:lnTo>
                    <a:pt x="1605254" y="109775"/>
                  </a:lnTo>
                  <a:lnTo>
                    <a:pt x="1623590" y="123699"/>
                  </a:lnTo>
                  <a:lnTo>
                    <a:pt x="1649260" y="137922"/>
                  </a:lnTo>
                  <a:lnTo>
                    <a:pt x="1663692" y="145321"/>
                  </a:lnTo>
                  <a:lnTo>
                    <a:pt x="1675945" y="152447"/>
                  </a:lnTo>
                  <a:lnTo>
                    <a:pt x="1706044" y="179546"/>
                  </a:lnTo>
                  <a:lnTo>
                    <a:pt x="1721471" y="223081"/>
                  </a:lnTo>
                  <a:lnTo>
                    <a:pt x="1721904" y="233299"/>
                  </a:lnTo>
                  <a:lnTo>
                    <a:pt x="1720068" y="251229"/>
                  </a:lnTo>
                  <a:lnTo>
                    <a:pt x="1692440" y="295021"/>
                  </a:lnTo>
                  <a:lnTo>
                    <a:pt x="1657753" y="313134"/>
                  </a:lnTo>
                  <a:lnTo>
                    <a:pt x="1613065" y="319150"/>
                  </a:lnTo>
                  <a:lnTo>
                    <a:pt x="1592042" y="317767"/>
                  </a:lnTo>
                  <a:lnTo>
                    <a:pt x="1572044" y="313610"/>
                  </a:lnTo>
                  <a:lnTo>
                    <a:pt x="1553093" y="306667"/>
                  </a:lnTo>
                  <a:lnTo>
                    <a:pt x="1535214" y="296925"/>
                  </a:lnTo>
                  <a:lnTo>
                    <a:pt x="1555407" y="247776"/>
                  </a:lnTo>
                  <a:lnTo>
                    <a:pt x="1571548" y="257758"/>
                  </a:lnTo>
                  <a:lnTo>
                    <a:pt x="1587569" y="264858"/>
                  </a:lnTo>
                  <a:lnTo>
                    <a:pt x="1603448" y="269101"/>
                  </a:lnTo>
                  <a:lnTo>
                    <a:pt x="1619161" y="270510"/>
                  </a:lnTo>
                  <a:lnTo>
                    <a:pt x="1640256" y="268412"/>
                  </a:lnTo>
                  <a:lnTo>
                    <a:pt x="1655340" y="262112"/>
                  </a:lnTo>
                  <a:lnTo>
                    <a:pt x="1664398" y="251596"/>
                  </a:lnTo>
                  <a:lnTo>
                    <a:pt x="1667421" y="236854"/>
                  </a:lnTo>
                  <a:lnTo>
                    <a:pt x="1666706" y="229044"/>
                  </a:lnTo>
                  <a:lnTo>
                    <a:pt x="1638671" y="191595"/>
                  </a:lnTo>
                  <a:lnTo>
                    <a:pt x="1592915" y="166149"/>
                  </a:lnTo>
                  <a:lnTo>
                    <a:pt x="1579505" y="158448"/>
                  </a:lnTo>
                  <a:lnTo>
                    <a:pt x="1550485" y="132810"/>
                  </a:lnTo>
                  <a:lnTo>
                    <a:pt x="1536255" y="92517"/>
                  </a:lnTo>
                  <a:lnTo>
                    <a:pt x="1535849" y="83185"/>
                  </a:lnTo>
                  <a:lnTo>
                    <a:pt x="1537472" y="66039"/>
                  </a:lnTo>
                  <a:lnTo>
                    <a:pt x="1562011" y="23749"/>
                  </a:lnTo>
                  <a:lnTo>
                    <a:pt x="1609695" y="1603"/>
                  </a:lnTo>
                  <a:lnTo>
                    <a:pt x="1629321" y="126"/>
                  </a:lnTo>
                  <a:close/>
                </a:path>
                <a:path w="3244215" h="319405">
                  <a:moveTo>
                    <a:pt x="1408341" y="126"/>
                  </a:moveTo>
                  <a:lnTo>
                    <a:pt x="1433320" y="1387"/>
                  </a:lnTo>
                  <a:lnTo>
                    <a:pt x="1454727" y="5159"/>
                  </a:lnTo>
                  <a:lnTo>
                    <a:pt x="1472563" y="11431"/>
                  </a:lnTo>
                  <a:lnTo>
                    <a:pt x="1486827" y="20192"/>
                  </a:lnTo>
                  <a:lnTo>
                    <a:pt x="1470190" y="67310"/>
                  </a:lnTo>
                  <a:lnTo>
                    <a:pt x="1455595" y="58308"/>
                  </a:lnTo>
                  <a:lnTo>
                    <a:pt x="1440583" y="51879"/>
                  </a:lnTo>
                  <a:lnTo>
                    <a:pt x="1425166" y="48021"/>
                  </a:lnTo>
                  <a:lnTo>
                    <a:pt x="1409357" y="46736"/>
                  </a:lnTo>
                  <a:lnTo>
                    <a:pt x="1400451" y="47357"/>
                  </a:lnTo>
                  <a:lnTo>
                    <a:pt x="1370251" y="75057"/>
                  </a:lnTo>
                  <a:lnTo>
                    <a:pt x="1369606" y="82676"/>
                  </a:lnTo>
                  <a:lnTo>
                    <a:pt x="1373273" y="96113"/>
                  </a:lnTo>
                  <a:lnTo>
                    <a:pt x="1384274" y="109775"/>
                  </a:lnTo>
                  <a:lnTo>
                    <a:pt x="1402610" y="123699"/>
                  </a:lnTo>
                  <a:lnTo>
                    <a:pt x="1428280" y="137922"/>
                  </a:lnTo>
                  <a:lnTo>
                    <a:pt x="1442712" y="145321"/>
                  </a:lnTo>
                  <a:lnTo>
                    <a:pt x="1454965" y="152447"/>
                  </a:lnTo>
                  <a:lnTo>
                    <a:pt x="1485064" y="179546"/>
                  </a:lnTo>
                  <a:lnTo>
                    <a:pt x="1500491" y="223081"/>
                  </a:lnTo>
                  <a:lnTo>
                    <a:pt x="1500924" y="233299"/>
                  </a:lnTo>
                  <a:lnTo>
                    <a:pt x="1499088" y="251229"/>
                  </a:lnTo>
                  <a:lnTo>
                    <a:pt x="1471460" y="295021"/>
                  </a:lnTo>
                  <a:lnTo>
                    <a:pt x="1436773" y="313134"/>
                  </a:lnTo>
                  <a:lnTo>
                    <a:pt x="1392085" y="319150"/>
                  </a:lnTo>
                  <a:lnTo>
                    <a:pt x="1371062" y="317767"/>
                  </a:lnTo>
                  <a:lnTo>
                    <a:pt x="1351064" y="313610"/>
                  </a:lnTo>
                  <a:lnTo>
                    <a:pt x="1332113" y="306667"/>
                  </a:lnTo>
                  <a:lnTo>
                    <a:pt x="1314234" y="296925"/>
                  </a:lnTo>
                  <a:lnTo>
                    <a:pt x="1334427" y="247776"/>
                  </a:lnTo>
                  <a:lnTo>
                    <a:pt x="1350568" y="257758"/>
                  </a:lnTo>
                  <a:lnTo>
                    <a:pt x="1366589" y="264858"/>
                  </a:lnTo>
                  <a:lnTo>
                    <a:pt x="1382468" y="269101"/>
                  </a:lnTo>
                  <a:lnTo>
                    <a:pt x="1398181" y="270510"/>
                  </a:lnTo>
                  <a:lnTo>
                    <a:pt x="1419276" y="268412"/>
                  </a:lnTo>
                  <a:lnTo>
                    <a:pt x="1434360" y="262112"/>
                  </a:lnTo>
                  <a:lnTo>
                    <a:pt x="1443418" y="251596"/>
                  </a:lnTo>
                  <a:lnTo>
                    <a:pt x="1446441" y="236854"/>
                  </a:lnTo>
                  <a:lnTo>
                    <a:pt x="1445726" y="229044"/>
                  </a:lnTo>
                  <a:lnTo>
                    <a:pt x="1417691" y="191595"/>
                  </a:lnTo>
                  <a:lnTo>
                    <a:pt x="1371935" y="166149"/>
                  </a:lnTo>
                  <a:lnTo>
                    <a:pt x="1358525" y="158448"/>
                  </a:lnTo>
                  <a:lnTo>
                    <a:pt x="1329505" y="132810"/>
                  </a:lnTo>
                  <a:lnTo>
                    <a:pt x="1315275" y="92517"/>
                  </a:lnTo>
                  <a:lnTo>
                    <a:pt x="1314869" y="83185"/>
                  </a:lnTo>
                  <a:lnTo>
                    <a:pt x="1316492" y="66039"/>
                  </a:lnTo>
                  <a:lnTo>
                    <a:pt x="1341031" y="23749"/>
                  </a:lnTo>
                  <a:lnTo>
                    <a:pt x="1388715" y="1603"/>
                  </a:lnTo>
                  <a:lnTo>
                    <a:pt x="1408341" y="126"/>
                  </a:lnTo>
                  <a:close/>
                </a:path>
                <a:path w="3244215" h="319405">
                  <a:moveTo>
                    <a:pt x="946442" y="126"/>
                  </a:moveTo>
                  <a:lnTo>
                    <a:pt x="971683" y="1484"/>
                  </a:lnTo>
                  <a:lnTo>
                    <a:pt x="994257" y="5556"/>
                  </a:lnTo>
                  <a:lnTo>
                    <a:pt x="1014164" y="12342"/>
                  </a:lnTo>
                  <a:lnTo>
                    <a:pt x="1031405" y="21843"/>
                  </a:lnTo>
                  <a:lnTo>
                    <a:pt x="1008799" y="67183"/>
                  </a:lnTo>
                  <a:lnTo>
                    <a:pt x="998252" y="59108"/>
                  </a:lnTo>
                  <a:lnTo>
                    <a:pt x="984907" y="53355"/>
                  </a:lnTo>
                  <a:lnTo>
                    <a:pt x="968776" y="49912"/>
                  </a:lnTo>
                  <a:lnTo>
                    <a:pt x="949871" y="48767"/>
                  </a:lnTo>
                  <a:lnTo>
                    <a:pt x="931487" y="50792"/>
                  </a:lnTo>
                  <a:lnTo>
                    <a:pt x="886625" y="81152"/>
                  </a:lnTo>
                  <a:lnTo>
                    <a:pt x="868162" y="117760"/>
                  </a:lnTo>
                  <a:lnTo>
                    <a:pt x="861987" y="162940"/>
                  </a:lnTo>
                  <a:lnTo>
                    <a:pt x="863415" y="186422"/>
                  </a:lnTo>
                  <a:lnTo>
                    <a:pt x="874845" y="225716"/>
                  </a:lnTo>
                  <a:lnTo>
                    <a:pt x="911517" y="263271"/>
                  </a:lnTo>
                  <a:lnTo>
                    <a:pt x="945807" y="270510"/>
                  </a:lnTo>
                  <a:lnTo>
                    <a:pt x="966430" y="268577"/>
                  </a:lnTo>
                  <a:lnTo>
                    <a:pt x="984684" y="262763"/>
                  </a:lnTo>
                  <a:lnTo>
                    <a:pt x="1000581" y="253043"/>
                  </a:lnTo>
                  <a:lnTo>
                    <a:pt x="1014133" y="239394"/>
                  </a:lnTo>
                  <a:lnTo>
                    <a:pt x="1039533" y="283590"/>
                  </a:lnTo>
                  <a:lnTo>
                    <a:pt x="1020838" y="299166"/>
                  </a:lnTo>
                  <a:lnTo>
                    <a:pt x="998273" y="310276"/>
                  </a:lnTo>
                  <a:lnTo>
                    <a:pt x="971828" y="316934"/>
                  </a:lnTo>
                  <a:lnTo>
                    <a:pt x="941489" y="319150"/>
                  </a:lnTo>
                  <a:lnTo>
                    <a:pt x="910915" y="316503"/>
                  </a:lnTo>
                  <a:lnTo>
                    <a:pt x="860675" y="295255"/>
                  </a:lnTo>
                  <a:lnTo>
                    <a:pt x="825363" y="253434"/>
                  </a:lnTo>
                  <a:lnTo>
                    <a:pt x="807456" y="195470"/>
                  </a:lnTo>
                  <a:lnTo>
                    <a:pt x="805218" y="160654"/>
                  </a:lnTo>
                  <a:lnTo>
                    <a:pt x="807694" y="127845"/>
                  </a:lnTo>
                  <a:lnTo>
                    <a:pt x="827506" y="70608"/>
                  </a:lnTo>
                  <a:lnTo>
                    <a:pt x="866110" y="26058"/>
                  </a:lnTo>
                  <a:lnTo>
                    <a:pt x="916886" y="3008"/>
                  </a:lnTo>
                  <a:lnTo>
                    <a:pt x="946442" y="126"/>
                  </a:lnTo>
                  <a:close/>
                </a:path>
                <a:path w="3244215" h="319405">
                  <a:moveTo>
                    <a:pt x="2341410" y="0"/>
                  </a:moveTo>
                  <a:lnTo>
                    <a:pt x="2400179" y="10302"/>
                  </a:lnTo>
                  <a:lnTo>
                    <a:pt x="2443137" y="41275"/>
                  </a:lnTo>
                  <a:lnTo>
                    <a:pt x="2469537" y="90804"/>
                  </a:lnTo>
                  <a:lnTo>
                    <a:pt x="2478316" y="157099"/>
                  </a:lnTo>
                  <a:lnTo>
                    <a:pt x="2476028" y="192434"/>
                  </a:lnTo>
                  <a:lnTo>
                    <a:pt x="2457688" y="251628"/>
                  </a:lnTo>
                  <a:lnTo>
                    <a:pt x="2421301" y="294558"/>
                  </a:lnTo>
                  <a:lnTo>
                    <a:pt x="2369104" y="316414"/>
                  </a:lnTo>
                  <a:lnTo>
                    <a:pt x="2337219" y="319150"/>
                  </a:lnTo>
                  <a:lnTo>
                    <a:pt x="2307977" y="316456"/>
                  </a:lnTo>
                  <a:lnTo>
                    <a:pt x="2260352" y="294826"/>
                  </a:lnTo>
                  <a:lnTo>
                    <a:pt x="2227467" y="252128"/>
                  </a:lnTo>
                  <a:lnTo>
                    <a:pt x="2210893" y="192744"/>
                  </a:lnTo>
                  <a:lnTo>
                    <a:pt x="2208822" y="157099"/>
                  </a:lnTo>
                  <a:lnTo>
                    <a:pt x="2211064" y="125406"/>
                  </a:lnTo>
                  <a:lnTo>
                    <a:pt x="2229074" y="69641"/>
                  </a:lnTo>
                  <a:lnTo>
                    <a:pt x="2264489" y="25610"/>
                  </a:lnTo>
                  <a:lnTo>
                    <a:pt x="2312737" y="2837"/>
                  </a:lnTo>
                  <a:lnTo>
                    <a:pt x="2341410" y="0"/>
                  </a:lnTo>
                  <a:close/>
                </a:path>
                <a:path w="3244215" h="319405">
                  <a:moveTo>
                    <a:pt x="634568" y="0"/>
                  </a:moveTo>
                  <a:lnTo>
                    <a:pt x="693270" y="10302"/>
                  </a:lnTo>
                  <a:lnTo>
                    <a:pt x="736257" y="41275"/>
                  </a:lnTo>
                  <a:lnTo>
                    <a:pt x="762657" y="90804"/>
                  </a:lnTo>
                  <a:lnTo>
                    <a:pt x="771436" y="157099"/>
                  </a:lnTo>
                  <a:lnTo>
                    <a:pt x="769147" y="192434"/>
                  </a:lnTo>
                  <a:lnTo>
                    <a:pt x="750797" y="251628"/>
                  </a:lnTo>
                  <a:lnTo>
                    <a:pt x="714405" y="294558"/>
                  </a:lnTo>
                  <a:lnTo>
                    <a:pt x="662232" y="316414"/>
                  </a:lnTo>
                  <a:lnTo>
                    <a:pt x="630364" y="319150"/>
                  </a:lnTo>
                  <a:lnTo>
                    <a:pt x="601105" y="316456"/>
                  </a:lnTo>
                  <a:lnTo>
                    <a:pt x="553456" y="294826"/>
                  </a:lnTo>
                  <a:lnTo>
                    <a:pt x="520554" y="252128"/>
                  </a:lnTo>
                  <a:lnTo>
                    <a:pt x="503975" y="192744"/>
                  </a:lnTo>
                  <a:lnTo>
                    <a:pt x="501903" y="157099"/>
                  </a:lnTo>
                  <a:lnTo>
                    <a:pt x="504161" y="125406"/>
                  </a:lnTo>
                  <a:lnTo>
                    <a:pt x="522215" y="69641"/>
                  </a:lnTo>
                  <a:lnTo>
                    <a:pt x="557590" y="25610"/>
                  </a:lnTo>
                  <a:lnTo>
                    <a:pt x="605872" y="2837"/>
                  </a:lnTo>
                  <a:lnTo>
                    <a:pt x="634568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304800" y="1752600"/>
            <a:ext cx="7162800" cy="4572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890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57166"/>
            <a:ext cx="1500166" cy="857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28728" y="999236"/>
            <a:ext cx="5861364" cy="359410"/>
            <a:chOff x="503212" y="999236"/>
            <a:chExt cx="6786880" cy="359410"/>
          </a:xfrm>
        </p:grpSpPr>
        <p:sp>
          <p:nvSpPr>
            <p:cNvPr id="3" name="object 3"/>
            <p:cNvSpPr/>
            <p:nvPr/>
          </p:nvSpPr>
          <p:spPr>
            <a:xfrm>
              <a:off x="504101" y="1000125"/>
              <a:ext cx="6785063" cy="3575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3791" y="1107186"/>
              <a:ext cx="3879850" cy="127635"/>
            </a:xfrm>
            <a:custGeom>
              <a:avLst/>
              <a:gdLst/>
              <a:ahLst/>
              <a:cxnLst/>
              <a:rect l="l" t="t" r="r" b="b"/>
              <a:pathLst>
                <a:path w="3879850" h="127634">
                  <a:moveTo>
                    <a:pt x="3837813" y="0"/>
                  </a:moveTo>
                  <a:lnTo>
                    <a:pt x="3796284" y="127635"/>
                  </a:lnTo>
                  <a:lnTo>
                    <a:pt x="3879342" y="127635"/>
                  </a:lnTo>
                  <a:lnTo>
                    <a:pt x="3837813" y="0"/>
                  </a:lnTo>
                  <a:close/>
                </a:path>
                <a:path w="3879850" h="127634">
                  <a:moveTo>
                    <a:pt x="1803273" y="0"/>
                  </a:moveTo>
                  <a:lnTo>
                    <a:pt x="1761744" y="127635"/>
                  </a:lnTo>
                  <a:lnTo>
                    <a:pt x="1844802" y="127635"/>
                  </a:lnTo>
                  <a:lnTo>
                    <a:pt x="1803273" y="0"/>
                  </a:lnTo>
                  <a:close/>
                </a:path>
                <a:path w="3879850" h="127634">
                  <a:moveTo>
                    <a:pt x="923925" y="0"/>
                  </a:moveTo>
                  <a:lnTo>
                    <a:pt x="882396" y="127635"/>
                  </a:lnTo>
                  <a:lnTo>
                    <a:pt x="965454" y="127635"/>
                  </a:lnTo>
                  <a:lnTo>
                    <a:pt x="923925" y="0"/>
                  </a:lnTo>
                  <a:close/>
                </a:path>
                <a:path w="3879850" h="127634">
                  <a:moveTo>
                    <a:pt x="41516" y="0"/>
                  </a:moveTo>
                  <a:lnTo>
                    <a:pt x="0" y="127635"/>
                  </a:lnTo>
                  <a:lnTo>
                    <a:pt x="83032" y="127635"/>
                  </a:lnTo>
                  <a:lnTo>
                    <a:pt x="41516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46976" y="1057402"/>
              <a:ext cx="132842" cy="2407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05065" y="1057402"/>
              <a:ext cx="132943" cy="2407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92900" y="1053719"/>
              <a:ext cx="176402" cy="250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40201" y="1053719"/>
              <a:ext cx="176402" cy="250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4101" y="1000125"/>
              <a:ext cx="6785609" cy="357505"/>
            </a:xfrm>
            <a:custGeom>
              <a:avLst/>
              <a:gdLst/>
              <a:ahLst/>
              <a:cxnLst/>
              <a:rect l="l" t="t" r="r" b="b"/>
              <a:pathLst>
                <a:path w="6785609" h="357505">
                  <a:moveTo>
                    <a:pt x="6567639" y="6096"/>
                  </a:moveTo>
                  <a:lnTo>
                    <a:pt x="6628980" y="6096"/>
                  </a:lnTo>
                  <a:lnTo>
                    <a:pt x="6628980" y="297179"/>
                  </a:lnTo>
                  <a:lnTo>
                    <a:pt x="6785063" y="297179"/>
                  </a:lnTo>
                  <a:lnTo>
                    <a:pt x="6785063" y="351663"/>
                  </a:lnTo>
                  <a:lnTo>
                    <a:pt x="6567639" y="351663"/>
                  </a:lnTo>
                  <a:lnTo>
                    <a:pt x="6567639" y="6096"/>
                  </a:lnTo>
                  <a:close/>
                </a:path>
                <a:path w="6785609" h="357505">
                  <a:moveTo>
                    <a:pt x="6293319" y="6096"/>
                  </a:moveTo>
                  <a:lnTo>
                    <a:pt x="6513791" y="6096"/>
                  </a:lnTo>
                  <a:lnTo>
                    <a:pt x="6513791" y="60578"/>
                  </a:lnTo>
                  <a:lnTo>
                    <a:pt x="6354660" y="60578"/>
                  </a:lnTo>
                  <a:lnTo>
                    <a:pt x="6354660" y="141477"/>
                  </a:lnTo>
                  <a:lnTo>
                    <a:pt x="6468833" y="141477"/>
                  </a:lnTo>
                  <a:lnTo>
                    <a:pt x="6468833" y="193675"/>
                  </a:lnTo>
                  <a:lnTo>
                    <a:pt x="6354660" y="193675"/>
                  </a:lnTo>
                  <a:lnTo>
                    <a:pt x="6354660" y="297179"/>
                  </a:lnTo>
                  <a:lnTo>
                    <a:pt x="6511251" y="297179"/>
                  </a:lnTo>
                  <a:lnTo>
                    <a:pt x="6511251" y="351663"/>
                  </a:lnTo>
                  <a:lnTo>
                    <a:pt x="6293319" y="351663"/>
                  </a:lnTo>
                  <a:lnTo>
                    <a:pt x="6293319" y="6096"/>
                  </a:lnTo>
                  <a:close/>
                </a:path>
                <a:path w="6785609" h="357505">
                  <a:moveTo>
                    <a:pt x="5321769" y="6096"/>
                  </a:moveTo>
                  <a:lnTo>
                    <a:pt x="5354281" y="6096"/>
                  </a:lnTo>
                  <a:lnTo>
                    <a:pt x="5429084" y="238887"/>
                  </a:lnTo>
                  <a:lnTo>
                    <a:pt x="5502236" y="6096"/>
                  </a:lnTo>
                  <a:lnTo>
                    <a:pt x="5534494" y="6096"/>
                  </a:lnTo>
                  <a:lnTo>
                    <a:pt x="5605106" y="351916"/>
                  </a:lnTo>
                  <a:lnTo>
                    <a:pt x="5545670" y="351916"/>
                  </a:lnTo>
                  <a:lnTo>
                    <a:pt x="5509729" y="165480"/>
                  </a:lnTo>
                  <a:lnTo>
                    <a:pt x="5440260" y="356362"/>
                  </a:lnTo>
                  <a:lnTo>
                    <a:pt x="5418289" y="356362"/>
                  </a:lnTo>
                  <a:lnTo>
                    <a:pt x="5348693" y="165480"/>
                  </a:lnTo>
                  <a:lnTo>
                    <a:pt x="5311355" y="351916"/>
                  </a:lnTo>
                  <a:lnTo>
                    <a:pt x="5252173" y="351916"/>
                  </a:lnTo>
                  <a:lnTo>
                    <a:pt x="5321769" y="6096"/>
                  </a:lnTo>
                  <a:close/>
                </a:path>
                <a:path w="6785609" h="357505">
                  <a:moveTo>
                    <a:pt x="4862283" y="6096"/>
                  </a:moveTo>
                  <a:lnTo>
                    <a:pt x="5082755" y="6096"/>
                  </a:lnTo>
                  <a:lnTo>
                    <a:pt x="5082755" y="60578"/>
                  </a:lnTo>
                  <a:lnTo>
                    <a:pt x="4923624" y="60578"/>
                  </a:lnTo>
                  <a:lnTo>
                    <a:pt x="4923624" y="141477"/>
                  </a:lnTo>
                  <a:lnTo>
                    <a:pt x="5037797" y="141477"/>
                  </a:lnTo>
                  <a:lnTo>
                    <a:pt x="5037797" y="193675"/>
                  </a:lnTo>
                  <a:lnTo>
                    <a:pt x="4923624" y="193675"/>
                  </a:lnTo>
                  <a:lnTo>
                    <a:pt x="4923624" y="297179"/>
                  </a:lnTo>
                  <a:lnTo>
                    <a:pt x="5080215" y="297179"/>
                  </a:lnTo>
                  <a:lnTo>
                    <a:pt x="5080215" y="351663"/>
                  </a:lnTo>
                  <a:lnTo>
                    <a:pt x="4862283" y="351663"/>
                  </a:lnTo>
                  <a:lnTo>
                    <a:pt x="4862283" y="6096"/>
                  </a:lnTo>
                  <a:close/>
                </a:path>
                <a:path w="6785609" h="357505">
                  <a:moveTo>
                    <a:pt x="4595583" y="6096"/>
                  </a:moveTo>
                  <a:lnTo>
                    <a:pt x="4656924" y="6096"/>
                  </a:lnTo>
                  <a:lnTo>
                    <a:pt x="4656924" y="297179"/>
                  </a:lnTo>
                  <a:lnTo>
                    <a:pt x="4813007" y="297179"/>
                  </a:lnTo>
                  <a:lnTo>
                    <a:pt x="4813007" y="351663"/>
                  </a:lnTo>
                  <a:lnTo>
                    <a:pt x="4595583" y="351663"/>
                  </a:lnTo>
                  <a:lnTo>
                    <a:pt x="4595583" y="6096"/>
                  </a:lnTo>
                  <a:close/>
                </a:path>
                <a:path w="6785609" h="357505">
                  <a:moveTo>
                    <a:pt x="4462614" y="6096"/>
                  </a:moveTo>
                  <a:lnTo>
                    <a:pt x="4523955" y="6096"/>
                  </a:lnTo>
                  <a:lnTo>
                    <a:pt x="4523955" y="351663"/>
                  </a:lnTo>
                  <a:lnTo>
                    <a:pt x="4462614" y="351663"/>
                  </a:lnTo>
                  <a:lnTo>
                    <a:pt x="4462614" y="6096"/>
                  </a:lnTo>
                  <a:close/>
                </a:path>
                <a:path w="6785609" h="357505">
                  <a:moveTo>
                    <a:pt x="3429723" y="6096"/>
                  </a:moveTo>
                  <a:lnTo>
                    <a:pt x="3657307" y="6096"/>
                  </a:lnTo>
                  <a:lnTo>
                    <a:pt x="3657307" y="60578"/>
                  </a:lnTo>
                  <a:lnTo>
                    <a:pt x="3491064" y="60578"/>
                  </a:lnTo>
                  <a:lnTo>
                    <a:pt x="3491064" y="141477"/>
                  </a:lnTo>
                  <a:lnTo>
                    <a:pt x="3612476" y="141477"/>
                  </a:lnTo>
                  <a:lnTo>
                    <a:pt x="3612476" y="193675"/>
                  </a:lnTo>
                  <a:lnTo>
                    <a:pt x="3491064" y="193675"/>
                  </a:lnTo>
                  <a:lnTo>
                    <a:pt x="3491064" y="351663"/>
                  </a:lnTo>
                  <a:lnTo>
                    <a:pt x="3429723" y="351663"/>
                  </a:lnTo>
                  <a:lnTo>
                    <a:pt x="3429723" y="6096"/>
                  </a:lnTo>
                  <a:close/>
                </a:path>
                <a:path w="6785609" h="357505">
                  <a:moveTo>
                    <a:pt x="2426931" y="6096"/>
                  </a:moveTo>
                  <a:lnTo>
                    <a:pt x="2647403" y="6096"/>
                  </a:lnTo>
                  <a:lnTo>
                    <a:pt x="2647403" y="60578"/>
                  </a:lnTo>
                  <a:lnTo>
                    <a:pt x="2488272" y="60578"/>
                  </a:lnTo>
                  <a:lnTo>
                    <a:pt x="2488272" y="141477"/>
                  </a:lnTo>
                  <a:lnTo>
                    <a:pt x="2602445" y="141477"/>
                  </a:lnTo>
                  <a:lnTo>
                    <a:pt x="2602445" y="193675"/>
                  </a:lnTo>
                  <a:lnTo>
                    <a:pt x="2488272" y="193675"/>
                  </a:lnTo>
                  <a:lnTo>
                    <a:pt x="2488272" y="297179"/>
                  </a:lnTo>
                  <a:lnTo>
                    <a:pt x="2644863" y="297179"/>
                  </a:lnTo>
                  <a:lnTo>
                    <a:pt x="2644863" y="351663"/>
                  </a:lnTo>
                  <a:lnTo>
                    <a:pt x="2426931" y="351663"/>
                  </a:lnTo>
                  <a:lnTo>
                    <a:pt x="2426931" y="6096"/>
                  </a:lnTo>
                  <a:close/>
                </a:path>
                <a:path w="6785609" h="357505">
                  <a:moveTo>
                    <a:pt x="1515325" y="6096"/>
                  </a:moveTo>
                  <a:lnTo>
                    <a:pt x="1801456" y="6096"/>
                  </a:lnTo>
                  <a:lnTo>
                    <a:pt x="1801456" y="60578"/>
                  </a:lnTo>
                  <a:lnTo>
                    <a:pt x="1686648" y="60578"/>
                  </a:lnTo>
                  <a:lnTo>
                    <a:pt x="1686648" y="351663"/>
                  </a:lnTo>
                  <a:lnTo>
                    <a:pt x="1625307" y="351663"/>
                  </a:lnTo>
                  <a:lnTo>
                    <a:pt x="1625307" y="60578"/>
                  </a:lnTo>
                  <a:lnTo>
                    <a:pt x="1515325" y="60578"/>
                  </a:lnTo>
                  <a:lnTo>
                    <a:pt x="1515325" y="6096"/>
                  </a:lnTo>
                  <a:close/>
                </a:path>
                <a:path w="6785609" h="357505">
                  <a:moveTo>
                    <a:pt x="1222971" y="6096"/>
                  </a:moveTo>
                  <a:lnTo>
                    <a:pt x="1252435" y="6096"/>
                  </a:lnTo>
                  <a:lnTo>
                    <a:pt x="1415630" y="214629"/>
                  </a:lnTo>
                  <a:lnTo>
                    <a:pt x="1415630" y="6096"/>
                  </a:lnTo>
                  <a:lnTo>
                    <a:pt x="1474558" y="6096"/>
                  </a:lnTo>
                  <a:lnTo>
                    <a:pt x="1474558" y="356362"/>
                  </a:lnTo>
                  <a:lnTo>
                    <a:pt x="1449666" y="356362"/>
                  </a:lnTo>
                  <a:lnTo>
                    <a:pt x="1281899" y="137667"/>
                  </a:lnTo>
                  <a:lnTo>
                    <a:pt x="1281899" y="351916"/>
                  </a:lnTo>
                  <a:lnTo>
                    <a:pt x="1222971" y="351916"/>
                  </a:lnTo>
                  <a:lnTo>
                    <a:pt x="1222971" y="6096"/>
                  </a:lnTo>
                  <a:close/>
                </a:path>
                <a:path w="6785609" h="357505">
                  <a:moveTo>
                    <a:pt x="617220" y="6096"/>
                  </a:moveTo>
                  <a:lnTo>
                    <a:pt x="684682" y="6096"/>
                  </a:lnTo>
                  <a:lnTo>
                    <a:pt x="764654" y="239649"/>
                  </a:lnTo>
                  <a:lnTo>
                    <a:pt x="849083" y="6096"/>
                  </a:lnTo>
                  <a:lnTo>
                    <a:pt x="915123" y="6096"/>
                  </a:lnTo>
                  <a:lnTo>
                    <a:pt x="780249" y="356362"/>
                  </a:lnTo>
                  <a:lnTo>
                    <a:pt x="746493" y="356362"/>
                  </a:lnTo>
                  <a:lnTo>
                    <a:pt x="617220" y="6096"/>
                  </a:lnTo>
                  <a:close/>
                </a:path>
                <a:path w="6785609" h="357505">
                  <a:moveTo>
                    <a:pt x="6074625" y="3683"/>
                  </a:moveTo>
                  <a:lnTo>
                    <a:pt x="6142269" y="14747"/>
                  </a:lnTo>
                  <a:lnTo>
                    <a:pt x="6194386" y="48005"/>
                  </a:lnTo>
                  <a:lnTo>
                    <a:pt x="6227533" y="99441"/>
                  </a:lnTo>
                  <a:lnTo>
                    <a:pt x="6238582" y="165353"/>
                  </a:lnTo>
                  <a:lnTo>
                    <a:pt x="6233597" y="222281"/>
                  </a:lnTo>
                  <a:lnTo>
                    <a:pt x="6218639" y="268859"/>
                  </a:lnTo>
                  <a:lnTo>
                    <a:pt x="6193704" y="305085"/>
                  </a:lnTo>
                  <a:lnTo>
                    <a:pt x="6158789" y="330962"/>
                  </a:lnTo>
                  <a:lnTo>
                    <a:pt x="6113890" y="346487"/>
                  </a:lnTo>
                  <a:lnTo>
                    <a:pt x="6059004" y="351663"/>
                  </a:lnTo>
                  <a:lnTo>
                    <a:pt x="5982423" y="351663"/>
                  </a:lnTo>
                  <a:lnTo>
                    <a:pt x="5982423" y="6350"/>
                  </a:lnTo>
                  <a:lnTo>
                    <a:pt x="6015689" y="5183"/>
                  </a:lnTo>
                  <a:lnTo>
                    <a:pt x="6042145" y="4349"/>
                  </a:lnTo>
                  <a:lnTo>
                    <a:pt x="6061790" y="3849"/>
                  </a:lnTo>
                  <a:lnTo>
                    <a:pt x="6074625" y="3683"/>
                  </a:lnTo>
                  <a:close/>
                </a:path>
                <a:path w="6785609" h="357505">
                  <a:moveTo>
                    <a:pt x="432765" y="3683"/>
                  </a:moveTo>
                  <a:lnTo>
                    <a:pt x="500430" y="14747"/>
                  </a:lnTo>
                  <a:lnTo>
                    <a:pt x="552475" y="48005"/>
                  </a:lnTo>
                  <a:lnTo>
                    <a:pt x="585650" y="99441"/>
                  </a:lnTo>
                  <a:lnTo>
                    <a:pt x="596709" y="165353"/>
                  </a:lnTo>
                  <a:lnTo>
                    <a:pt x="591722" y="222281"/>
                  </a:lnTo>
                  <a:lnTo>
                    <a:pt x="576762" y="268859"/>
                  </a:lnTo>
                  <a:lnTo>
                    <a:pt x="551829" y="305085"/>
                  </a:lnTo>
                  <a:lnTo>
                    <a:pt x="516923" y="330962"/>
                  </a:lnTo>
                  <a:lnTo>
                    <a:pt x="472045" y="346487"/>
                  </a:lnTo>
                  <a:lnTo>
                    <a:pt x="417195" y="351663"/>
                  </a:lnTo>
                  <a:lnTo>
                    <a:pt x="340525" y="351663"/>
                  </a:lnTo>
                  <a:lnTo>
                    <a:pt x="340525" y="6350"/>
                  </a:lnTo>
                  <a:lnTo>
                    <a:pt x="373800" y="5183"/>
                  </a:lnTo>
                  <a:lnTo>
                    <a:pt x="400265" y="4349"/>
                  </a:lnTo>
                  <a:lnTo>
                    <a:pt x="419920" y="3849"/>
                  </a:lnTo>
                  <a:lnTo>
                    <a:pt x="432765" y="3683"/>
                  </a:lnTo>
                  <a:close/>
                </a:path>
                <a:path w="6785609" h="357505">
                  <a:moveTo>
                    <a:pt x="3934040" y="1397"/>
                  </a:moveTo>
                  <a:lnTo>
                    <a:pt x="3960964" y="1397"/>
                  </a:lnTo>
                  <a:lnTo>
                    <a:pt x="4099902" y="351663"/>
                  </a:lnTo>
                  <a:lnTo>
                    <a:pt x="4032211" y="351663"/>
                  </a:lnTo>
                  <a:lnTo>
                    <a:pt x="4006938" y="281559"/>
                  </a:lnTo>
                  <a:lnTo>
                    <a:pt x="3888574" y="281559"/>
                  </a:lnTo>
                  <a:lnTo>
                    <a:pt x="3864444" y="351663"/>
                  </a:lnTo>
                  <a:lnTo>
                    <a:pt x="3796245" y="351663"/>
                  </a:lnTo>
                  <a:lnTo>
                    <a:pt x="3934040" y="1397"/>
                  </a:lnTo>
                  <a:close/>
                </a:path>
                <a:path w="6785609" h="357505">
                  <a:moveTo>
                    <a:pt x="1899500" y="1397"/>
                  </a:moveTo>
                  <a:lnTo>
                    <a:pt x="1926424" y="1397"/>
                  </a:lnTo>
                  <a:lnTo>
                    <a:pt x="2065362" y="351663"/>
                  </a:lnTo>
                  <a:lnTo>
                    <a:pt x="1997671" y="351663"/>
                  </a:lnTo>
                  <a:lnTo>
                    <a:pt x="1972398" y="281559"/>
                  </a:lnTo>
                  <a:lnTo>
                    <a:pt x="1854034" y="281559"/>
                  </a:lnTo>
                  <a:lnTo>
                    <a:pt x="1829904" y="351663"/>
                  </a:lnTo>
                  <a:lnTo>
                    <a:pt x="1761705" y="351663"/>
                  </a:lnTo>
                  <a:lnTo>
                    <a:pt x="1899500" y="1397"/>
                  </a:lnTo>
                  <a:close/>
                </a:path>
                <a:path w="6785609" h="357505">
                  <a:moveTo>
                    <a:pt x="1020152" y="1397"/>
                  </a:moveTo>
                  <a:lnTo>
                    <a:pt x="1047076" y="1397"/>
                  </a:lnTo>
                  <a:lnTo>
                    <a:pt x="1186014" y="351663"/>
                  </a:lnTo>
                  <a:lnTo>
                    <a:pt x="1118323" y="351663"/>
                  </a:lnTo>
                  <a:lnTo>
                    <a:pt x="1093050" y="281559"/>
                  </a:lnTo>
                  <a:lnTo>
                    <a:pt x="974686" y="281559"/>
                  </a:lnTo>
                  <a:lnTo>
                    <a:pt x="950556" y="351663"/>
                  </a:lnTo>
                  <a:lnTo>
                    <a:pt x="882357" y="351663"/>
                  </a:lnTo>
                  <a:lnTo>
                    <a:pt x="1020152" y="1397"/>
                  </a:lnTo>
                  <a:close/>
                </a:path>
                <a:path w="6785609" h="357505">
                  <a:moveTo>
                    <a:pt x="137756" y="1397"/>
                  </a:moveTo>
                  <a:lnTo>
                    <a:pt x="164655" y="1397"/>
                  </a:lnTo>
                  <a:lnTo>
                    <a:pt x="303593" y="351663"/>
                  </a:lnTo>
                  <a:lnTo>
                    <a:pt x="235889" y="351663"/>
                  </a:lnTo>
                  <a:lnTo>
                    <a:pt x="210654" y="281559"/>
                  </a:lnTo>
                  <a:lnTo>
                    <a:pt x="92227" y="281559"/>
                  </a:lnTo>
                  <a:lnTo>
                    <a:pt x="68173" y="351663"/>
                  </a:lnTo>
                  <a:lnTo>
                    <a:pt x="0" y="351663"/>
                  </a:lnTo>
                  <a:lnTo>
                    <a:pt x="137756" y="1397"/>
                  </a:lnTo>
                  <a:close/>
                </a:path>
                <a:path w="6785609" h="357505">
                  <a:moveTo>
                    <a:pt x="4295355" y="126"/>
                  </a:moveTo>
                  <a:lnTo>
                    <a:pt x="4322690" y="2266"/>
                  </a:lnTo>
                  <a:lnTo>
                    <a:pt x="4347918" y="8667"/>
                  </a:lnTo>
                  <a:lnTo>
                    <a:pt x="4371026" y="19307"/>
                  </a:lnTo>
                  <a:lnTo>
                    <a:pt x="4392002" y="34162"/>
                  </a:lnTo>
                  <a:lnTo>
                    <a:pt x="4366348" y="83438"/>
                  </a:lnTo>
                  <a:lnTo>
                    <a:pt x="4360181" y="78603"/>
                  </a:lnTo>
                  <a:lnTo>
                    <a:pt x="4352537" y="73802"/>
                  </a:lnTo>
                  <a:lnTo>
                    <a:pt x="4311770" y="57118"/>
                  </a:lnTo>
                  <a:lnTo>
                    <a:pt x="4293958" y="54737"/>
                  </a:lnTo>
                  <a:lnTo>
                    <a:pt x="4269787" y="56884"/>
                  </a:lnTo>
                  <a:lnTo>
                    <a:pt x="4229540" y="74132"/>
                  </a:lnTo>
                  <a:lnTo>
                    <a:pt x="4200532" y="107997"/>
                  </a:lnTo>
                  <a:lnTo>
                    <a:pt x="4185812" y="154289"/>
                  </a:lnTo>
                  <a:lnTo>
                    <a:pt x="4183976" y="181863"/>
                  </a:lnTo>
                  <a:lnTo>
                    <a:pt x="4185786" y="208029"/>
                  </a:lnTo>
                  <a:lnTo>
                    <a:pt x="4200264" y="252122"/>
                  </a:lnTo>
                  <a:lnTo>
                    <a:pt x="4228645" y="284483"/>
                  </a:lnTo>
                  <a:lnTo>
                    <a:pt x="4267975" y="300970"/>
                  </a:lnTo>
                  <a:lnTo>
                    <a:pt x="4291545" y="303022"/>
                  </a:lnTo>
                  <a:lnTo>
                    <a:pt x="4307212" y="301902"/>
                  </a:lnTo>
                  <a:lnTo>
                    <a:pt x="4345520" y="285114"/>
                  </a:lnTo>
                  <a:lnTo>
                    <a:pt x="4345520" y="217170"/>
                  </a:lnTo>
                  <a:lnTo>
                    <a:pt x="4297641" y="217170"/>
                  </a:lnTo>
                  <a:lnTo>
                    <a:pt x="4297641" y="164846"/>
                  </a:lnTo>
                  <a:lnTo>
                    <a:pt x="4406861" y="164846"/>
                  </a:lnTo>
                  <a:lnTo>
                    <a:pt x="4406861" y="319532"/>
                  </a:lnTo>
                  <a:lnTo>
                    <a:pt x="4366928" y="341999"/>
                  </a:lnTo>
                  <a:lnTo>
                    <a:pt x="4315961" y="355012"/>
                  </a:lnTo>
                  <a:lnTo>
                    <a:pt x="4281639" y="357504"/>
                  </a:lnTo>
                  <a:lnTo>
                    <a:pt x="4246419" y="354476"/>
                  </a:lnTo>
                  <a:lnTo>
                    <a:pt x="4187503" y="330180"/>
                  </a:lnTo>
                  <a:lnTo>
                    <a:pt x="4144781" y="282529"/>
                  </a:lnTo>
                  <a:lnTo>
                    <a:pt x="4123064" y="218191"/>
                  </a:lnTo>
                  <a:lnTo>
                    <a:pt x="4120349" y="180212"/>
                  </a:lnTo>
                  <a:lnTo>
                    <a:pt x="4123304" y="142087"/>
                  </a:lnTo>
                  <a:lnTo>
                    <a:pt x="4146978" y="77075"/>
                  </a:lnTo>
                  <a:lnTo>
                    <a:pt x="4193486" y="28309"/>
                  </a:lnTo>
                  <a:lnTo>
                    <a:pt x="4257303" y="3266"/>
                  </a:lnTo>
                  <a:lnTo>
                    <a:pt x="4295355" y="126"/>
                  </a:lnTo>
                  <a:close/>
                </a:path>
                <a:path w="6785609" h="357505">
                  <a:moveTo>
                    <a:pt x="2790151" y="126"/>
                  </a:moveTo>
                  <a:lnTo>
                    <a:pt x="2818083" y="1531"/>
                  </a:lnTo>
                  <a:lnTo>
                    <a:pt x="2842063" y="5746"/>
                  </a:lnTo>
                  <a:lnTo>
                    <a:pt x="2862089" y="12771"/>
                  </a:lnTo>
                  <a:lnTo>
                    <a:pt x="2878162" y="22605"/>
                  </a:lnTo>
                  <a:lnTo>
                    <a:pt x="2859493" y="75437"/>
                  </a:lnTo>
                  <a:lnTo>
                    <a:pt x="2843087" y="65343"/>
                  </a:lnTo>
                  <a:lnTo>
                    <a:pt x="2826251" y="58118"/>
                  </a:lnTo>
                  <a:lnTo>
                    <a:pt x="2808987" y="53774"/>
                  </a:lnTo>
                  <a:lnTo>
                    <a:pt x="2791294" y="52324"/>
                  </a:lnTo>
                  <a:lnTo>
                    <a:pt x="2781297" y="53016"/>
                  </a:lnTo>
                  <a:lnTo>
                    <a:pt x="2749654" y="76390"/>
                  </a:lnTo>
                  <a:lnTo>
                    <a:pt x="2746717" y="92710"/>
                  </a:lnTo>
                  <a:lnTo>
                    <a:pt x="2750835" y="107711"/>
                  </a:lnTo>
                  <a:lnTo>
                    <a:pt x="2763180" y="122999"/>
                  </a:lnTo>
                  <a:lnTo>
                    <a:pt x="2783740" y="138572"/>
                  </a:lnTo>
                  <a:lnTo>
                    <a:pt x="2812503" y="154432"/>
                  </a:lnTo>
                  <a:lnTo>
                    <a:pt x="2828644" y="162742"/>
                  </a:lnTo>
                  <a:lnTo>
                    <a:pt x="2842380" y="170719"/>
                  </a:lnTo>
                  <a:lnTo>
                    <a:pt x="2876083" y="201168"/>
                  </a:lnTo>
                  <a:lnTo>
                    <a:pt x="2891910" y="239061"/>
                  </a:lnTo>
                  <a:lnTo>
                    <a:pt x="2893910" y="261365"/>
                  </a:lnTo>
                  <a:lnTo>
                    <a:pt x="2891839" y="281394"/>
                  </a:lnTo>
                  <a:lnTo>
                    <a:pt x="2875265" y="315926"/>
                  </a:lnTo>
                  <a:lnTo>
                    <a:pt x="2842785" y="342288"/>
                  </a:lnTo>
                  <a:lnTo>
                    <a:pt x="2798398" y="355814"/>
                  </a:lnTo>
                  <a:lnTo>
                    <a:pt x="2771990" y="357504"/>
                  </a:lnTo>
                  <a:lnTo>
                    <a:pt x="2748392" y="355955"/>
                  </a:lnTo>
                  <a:lnTo>
                    <a:pt x="2725985" y="351297"/>
                  </a:lnTo>
                  <a:lnTo>
                    <a:pt x="2704768" y="343521"/>
                  </a:lnTo>
                  <a:lnTo>
                    <a:pt x="2684741" y="332613"/>
                  </a:lnTo>
                  <a:lnTo>
                    <a:pt x="2707347" y="277622"/>
                  </a:lnTo>
                  <a:lnTo>
                    <a:pt x="2725449" y="288770"/>
                  </a:lnTo>
                  <a:lnTo>
                    <a:pt x="2743384" y="296703"/>
                  </a:lnTo>
                  <a:lnTo>
                    <a:pt x="2761176" y="301446"/>
                  </a:lnTo>
                  <a:lnTo>
                    <a:pt x="2778848" y="303022"/>
                  </a:lnTo>
                  <a:lnTo>
                    <a:pt x="2802445" y="300664"/>
                  </a:lnTo>
                  <a:lnTo>
                    <a:pt x="2819314" y="293592"/>
                  </a:lnTo>
                  <a:lnTo>
                    <a:pt x="2829444" y="281805"/>
                  </a:lnTo>
                  <a:lnTo>
                    <a:pt x="2832823" y="265302"/>
                  </a:lnTo>
                  <a:lnTo>
                    <a:pt x="2832036" y="256561"/>
                  </a:lnTo>
                  <a:lnTo>
                    <a:pt x="2812051" y="223333"/>
                  </a:lnTo>
                  <a:lnTo>
                    <a:pt x="2767545" y="195579"/>
                  </a:lnTo>
                  <a:lnTo>
                    <a:pt x="2749333" y="186102"/>
                  </a:lnTo>
                  <a:lnTo>
                    <a:pt x="2734335" y="177482"/>
                  </a:lnTo>
                  <a:lnTo>
                    <a:pt x="2701855" y="148764"/>
                  </a:lnTo>
                  <a:lnTo>
                    <a:pt x="2685851" y="103616"/>
                  </a:lnTo>
                  <a:lnTo>
                    <a:pt x="2685376" y="93090"/>
                  </a:lnTo>
                  <a:lnTo>
                    <a:pt x="2687210" y="73923"/>
                  </a:lnTo>
                  <a:lnTo>
                    <a:pt x="2714713" y="26542"/>
                  </a:lnTo>
                  <a:lnTo>
                    <a:pt x="2748289" y="6762"/>
                  </a:lnTo>
                  <a:lnTo>
                    <a:pt x="2768167" y="1789"/>
                  </a:lnTo>
                  <a:lnTo>
                    <a:pt x="2790151" y="126"/>
                  </a:lnTo>
                  <a:close/>
                </a:path>
                <a:path w="6785609" h="357505">
                  <a:moveTo>
                    <a:pt x="2260815" y="126"/>
                  </a:moveTo>
                  <a:lnTo>
                    <a:pt x="2288150" y="2266"/>
                  </a:lnTo>
                  <a:lnTo>
                    <a:pt x="2313378" y="8667"/>
                  </a:lnTo>
                  <a:lnTo>
                    <a:pt x="2336486" y="19307"/>
                  </a:lnTo>
                  <a:lnTo>
                    <a:pt x="2357462" y="34162"/>
                  </a:lnTo>
                  <a:lnTo>
                    <a:pt x="2331808" y="83438"/>
                  </a:lnTo>
                  <a:lnTo>
                    <a:pt x="2325641" y="78603"/>
                  </a:lnTo>
                  <a:lnTo>
                    <a:pt x="2317997" y="73802"/>
                  </a:lnTo>
                  <a:lnTo>
                    <a:pt x="2277230" y="57118"/>
                  </a:lnTo>
                  <a:lnTo>
                    <a:pt x="2259418" y="54737"/>
                  </a:lnTo>
                  <a:lnTo>
                    <a:pt x="2235247" y="56884"/>
                  </a:lnTo>
                  <a:lnTo>
                    <a:pt x="2195000" y="74132"/>
                  </a:lnTo>
                  <a:lnTo>
                    <a:pt x="2165992" y="107997"/>
                  </a:lnTo>
                  <a:lnTo>
                    <a:pt x="2151272" y="154289"/>
                  </a:lnTo>
                  <a:lnTo>
                    <a:pt x="2149436" y="181863"/>
                  </a:lnTo>
                  <a:lnTo>
                    <a:pt x="2151246" y="208029"/>
                  </a:lnTo>
                  <a:lnTo>
                    <a:pt x="2165724" y="252122"/>
                  </a:lnTo>
                  <a:lnTo>
                    <a:pt x="2194105" y="284483"/>
                  </a:lnTo>
                  <a:lnTo>
                    <a:pt x="2233435" y="300970"/>
                  </a:lnTo>
                  <a:lnTo>
                    <a:pt x="2257005" y="303022"/>
                  </a:lnTo>
                  <a:lnTo>
                    <a:pt x="2272672" y="301902"/>
                  </a:lnTo>
                  <a:lnTo>
                    <a:pt x="2310980" y="285114"/>
                  </a:lnTo>
                  <a:lnTo>
                    <a:pt x="2310980" y="217170"/>
                  </a:lnTo>
                  <a:lnTo>
                    <a:pt x="2263101" y="217170"/>
                  </a:lnTo>
                  <a:lnTo>
                    <a:pt x="2263101" y="164846"/>
                  </a:lnTo>
                  <a:lnTo>
                    <a:pt x="2372321" y="164846"/>
                  </a:lnTo>
                  <a:lnTo>
                    <a:pt x="2372321" y="319532"/>
                  </a:lnTo>
                  <a:lnTo>
                    <a:pt x="2332388" y="341999"/>
                  </a:lnTo>
                  <a:lnTo>
                    <a:pt x="2281421" y="355012"/>
                  </a:lnTo>
                  <a:lnTo>
                    <a:pt x="2247099" y="357504"/>
                  </a:lnTo>
                  <a:lnTo>
                    <a:pt x="2211879" y="354476"/>
                  </a:lnTo>
                  <a:lnTo>
                    <a:pt x="2152963" y="330180"/>
                  </a:lnTo>
                  <a:lnTo>
                    <a:pt x="2110241" y="282529"/>
                  </a:lnTo>
                  <a:lnTo>
                    <a:pt x="2088524" y="218191"/>
                  </a:lnTo>
                  <a:lnTo>
                    <a:pt x="2085809" y="180212"/>
                  </a:lnTo>
                  <a:lnTo>
                    <a:pt x="2088764" y="142087"/>
                  </a:lnTo>
                  <a:lnTo>
                    <a:pt x="2112438" y="77075"/>
                  </a:lnTo>
                  <a:lnTo>
                    <a:pt x="2158946" y="28309"/>
                  </a:lnTo>
                  <a:lnTo>
                    <a:pt x="2222763" y="3266"/>
                  </a:lnTo>
                  <a:lnTo>
                    <a:pt x="2260815" y="126"/>
                  </a:lnTo>
                  <a:close/>
                </a:path>
                <a:path w="6785609" h="357505">
                  <a:moveTo>
                    <a:pt x="5774651" y="0"/>
                  </a:moveTo>
                  <a:lnTo>
                    <a:pt x="5840374" y="11541"/>
                  </a:lnTo>
                  <a:lnTo>
                    <a:pt x="5888570" y="46227"/>
                  </a:lnTo>
                  <a:lnTo>
                    <a:pt x="5918114" y="101726"/>
                  </a:lnTo>
                  <a:lnTo>
                    <a:pt x="5927940" y="175895"/>
                  </a:lnTo>
                  <a:lnTo>
                    <a:pt x="5925369" y="215542"/>
                  </a:lnTo>
                  <a:lnTo>
                    <a:pt x="5904795" y="281836"/>
                  </a:lnTo>
                  <a:lnTo>
                    <a:pt x="5864053" y="329965"/>
                  </a:lnTo>
                  <a:lnTo>
                    <a:pt x="5805622" y="354453"/>
                  </a:lnTo>
                  <a:lnTo>
                    <a:pt x="5769952" y="357504"/>
                  </a:lnTo>
                  <a:lnTo>
                    <a:pt x="5737137" y="354478"/>
                  </a:lnTo>
                  <a:lnTo>
                    <a:pt x="5683745" y="330233"/>
                  </a:lnTo>
                  <a:lnTo>
                    <a:pt x="5646903" y="282461"/>
                  </a:lnTo>
                  <a:lnTo>
                    <a:pt x="5628373" y="215925"/>
                  </a:lnTo>
                  <a:lnTo>
                    <a:pt x="5626061" y="175895"/>
                  </a:lnTo>
                  <a:lnTo>
                    <a:pt x="5628586" y="140440"/>
                  </a:lnTo>
                  <a:lnTo>
                    <a:pt x="5648779" y="78007"/>
                  </a:lnTo>
                  <a:lnTo>
                    <a:pt x="5688408" y="28717"/>
                  </a:lnTo>
                  <a:lnTo>
                    <a:pt x="5742475" y="3190"/>
                  </a:lnTo>
                  <a:lnTo>
                    <a:pt x="5774651" y="0"/>
                  </a:lnTo>
                  <a:close/>
                </a:path>
                <a:path w="6785609" h="357505">
                  <a:moveTo>
                    <a:pt x="3221951" y="0"/>
                  </a:moveTo>
                  <a:lnTo>
                    <a:pt x="3287674" y="11541"/>
                  </a:lnTo>
                  <a:lnTo>
                    <a:pt x="3335870" y="46227"/>
                  </a:lnTo>
                  <a:lnTo>
                    <a:pt x="3365414" y="101726"/>
                  </a:lnTo>
                  <a:lnTo>
                    <a:pt x="3375240" y="175895"/>
                  </a:lnTo>
                  <a:lnTo>
                    <a:pt x="3372669" y="215542"/>
                  </a:lnTo>
                  <a:lnTo>
                    <a:pt x="3352095" y="281836"/>
                  </a:lnTo>
                  <a:lnTo>
                    <a:pt x="3311353" y="329965"/>
                  </a:lnTo>
                  <a:lnTo>
                    <a:pt x="3252922" y="354453"/>
                  </a:lnTo>
                  <a:lnTo>
                    <a:pt x="3217252" y="357504"/>
                  </a:lnTo>
                  <a:lnTo>
                    <a:pt x="3184437" y="354478"/>
                  </a:lnTo>
                  <a:lnTo>
                    <a:pt x="3131045" y="330233"/>
                  </a:lnTo>
                  <a:lnTo>
                    <a:pt x="3094203" y="282461"/>
                  </a:lnTo>
                  <a:lnTo>
                    <a:pt x="3075673" y="215925"/>
                  </a:lnTo>
                  <a:lnTo>
                    <a:pt x="3073361" y="175895"/>
                  </a:lnTo>
                  <a:lnTo>
                    <a:pt x="3075886" y="140440"/>
                  </a:lnTo>
                  <a:lnTo>
                    <a:pt x="3096079" y="78007"/>
                  </a:lnTo>
                  <a:lnTo>
                    <a:pt x="3135708" y="28717"/>
                  </a:lnTo>
                  <a:lnTo>
                    <a:pt x="3189775" y="3190"/>
                  </a:lnTo>
                  <a:lnTo>
                    <a:pt x="3221951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35940" y="1568323"/>
            <a:ext cx="7080250" cy="4365298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287020" marR="5080" indent="-274955">
              <a:lnSpc>
                <a:spcPct val="80000"/>
              </a:lnSpc>
              <a:spcBef>
                <a:spcPts val="620"/>
              </a:spcBef>
              <a:buClr>
                <a:srgbClr val="313131"/>
              </a:buClr>
              <a:buSzPct val="72727"/>
              <a:buFont typeface="Arial"/>
              <a:buChar char=""/>
              <a:tabLst>
                <a:tab pos="287655" algn="l"/>
              </a:tabLst>
            </a:pPr>
            <a:r>
              <a:rPr sz="2000" spc="-10" dirty="0">
                <a:latin typeface="+mj-lt"/>
                <a:cs typeface="Trebuchet MS"/>
              </a:rPr>
              <a:t>Customer </a:t>
            </a:r>
            <a:r>
              <a:rPr sz="2000" spc="-5" dirty="0">
                <a:latin typeface="+mj-lt"/>
                <a:cs typeface="Trebuchet MS"/>
              </a:rPr>
              <a:t>satisfaction by rapid, continuous delivery </a:t>
            </a:r>
            <a:r>
              <a:rPr sz="2000" spc="-204" dirty="0">
                <a:latin typeface="+mj-lt"/>
                <a:cs typeface="Trebuchet MS"/>
              </a:rPr>
              <a:t>of  </a:t>
            </a:r>
            <a:r>
              <a:rPr sz="2000" spc="-10" dirty="0">
                <a:latin typeface="+mj-lt"/>
                <a:cs typeface="Trebuchet MS"/>
              </a:rPr>
              <a:t>useful </a:t>
            </a:r>
            <a:r>
              <a:rPr sz="2000" spc="-5" dirty="0">
                <a:latin typeface="+mj-lt"/>
                <a:cs typeface="Trebuchet MS"/>
              </a:rPr>
              <a:t>software.</a:t>
            </a:r>
            <a:endParaRPr sz="2000">
              <a:latin typeface="+mj-lt"/>
              <a:cs typeface="Trebuchet MS"/>
            </a:endParaRPr>
          </a:p>
          <a:p>
            <a:pPr marL="287020" marR="122555" indent="-274955">
              <a:lnSpc>
                <a:spcPct val="80000"/>
              </a:lnSpc>
              <a:spcBef>
                <a:spcPts val="600"/>
              </a:spcBef>
              <a:buClr>
                <a:srgbClr val="313131"/>
              </a:buClr>
              <a:buSzPct val="72727"/>
              <a:buFont typeface="Arial"/>
              <a:buChar char=""/>
              <a:tabLst>
                <a:tab pos="287655" algn="l"/>
              </a:tabLst>
            </a:pPr>
            <a:r>
              <a:rPr sz="2000" spc="-25" dirty="0">
                <a:latin typeface="+mj-lt"/>
                <a:cs typeface="Trebuchet MS"/>
              </a:rPr>
              <a:t>People </a:t>
            </a:r>
            <a:r>
              <a:rPr sz="2000" spc="-10" dirty="0">
                <a:latin typeface="+mj-lt"/>
                <a:cs typeface="Trebuchet MS"/>
              </a:rPr>
              <a:t>and </a:t>
            </a:r>
            <a:r>
              <a:rPr sz="2000" spc="-5" dirty="0">
                <a:latin typeface="+mj-lt"/>
                <a:cs typeface="Trebuchet MS"/>
              </a:rPr>
              <a:t>interactions </a:t>
            </a:r>
            <a:r>
              <a:rPr sz="2000" spc="-10" dirty="0">
                <a:latin typeface="+mj-lt"/>
                <a:cs typeface="Trebuchet MS"/>
              </a:rPr>
              <a:t>are emphasized </a:t>
            </a:r>
            <a:r>
              <a:rPr sz="2000" spc="-5" dirty="0">
                <a:latin typeface="+mj-lt"/>
                <a:cs typeface="Trebuchet MS"/>
              </a:rPr>
              <a:t>rather </a:t>
            </a:r>
            <a:r>
              <a:rPr sz="2000" spc="-10" dirty="0">
                <a:latin typeface="+mj-lt"/>
                <a:cs typeface="Trebuchet MS"/>
              </a:rPr>
              <a:t>than  process and tools. Customers, </a:t>
            </a:r>
            <a:r>
              <a:rPr sz="2000" spc="-5" dirty="0">
                <a:latin typeface="+mj-lt"/>
                <a:cs typeface="Trebuchet MS"/>
              </a:rPr>
              <a:t>developers </a:t>
            </a:r>
            <a:r>
              <a:rPr sz="2000" spc="-10" dirty="0">
                <a:latin typeface="+mj-lt"/>
                <a:cs typeface="Trebuchet MS"/>
              </a:rPr>
              <a:t>and testers  constantly interact with </a:t>
            </a:r>
            <a:r>
              <a:rPr sz="2000" spc="-5" dirty="0">
                <a:latin typeface="+mj-lt"/>
                <a:cs typeface="Trebuchet MS"/>
              </a:rPr>
              <a:t>each</a:t>
            </a:r>
            <a:r>
              <a:rPr sz="2000" spc="15" dirty="0">
                <a:latin typeface="+mj-lt"/>
                <a:cs typeface="Trebuchet MS"/>
              </a:rPr>
              <a:t> </a:t>
            </a:r>
            <a:r>
              <a:rPr sz="2000" spc="-50" dirty="0">
                <a:latin typeface="+mj-lt"/>
                <a:cs typeface="Trebuchet MS"/>
              </a:rPr>
              <a:t>other.</a:t>
            </a:r>
            <a:endParaRPr sz="2000">
              <a:latin typeface="+mj-lt"/>
              <a:cs typeface="Trebuchet MS"/>
            </a:endParaRPr>
          </a:p>
          <a:p>
            <a:pPr marL="287020" marR="735330" indent="-274955">
              <a:lnSpc>
                <a:spcPct val="80000"/>
              </a:lnSpc>
              <a:spcBef>
                <a:spcPts val="605"/>
              </a:spcBef>
              <a:buClr>
                <a:srgbClr val="313131"/>
              </a:buClr>
              <a:buSzPct val="72727"/>
              <a:buFont typeface="Arial"/>
              <a:buChar char=""/>
              <a:tabLst>
                <a:tab pos="287655" algn="l"/>
              </a:tabLst>
            </a:pPr>
            <a:r>
              <a:rPr sz="2000" spc="-20" dirty="0">
                <a:latin typeface="+mj-lt"/>
                <a:cs typeface="Trebuchet MS"/>
              </a:rPr>
              <a:t>Working </a:t>
            </a:r>
            <a:r>
              <a:rPr sz="2000" spc="-5" dirty="0">
                <a:latin typeface="+mj-lt"/>
                <a:cs typeface="Trebuchet MS"/>
              </a:rPr>
              <a:t>software is delivered frequently </a:t>
            </a:r>
            <a:r>
              <a:rPr sz="2000" spc="-80" dirty="0">
                <a:latin typeface="+mj-lt"/>
                <a:cs typeface="Trebuchet MS"/>
              </a:rPr>
              <a:t>(weeks  </a:t>
            </a:r>
            <a:r>
              <a:rPr sz="2000" spc="-5" dirty="0">
                <a:latin typeface="+mj-lt"/>
                <a:cs typeface="Trebuchet MS"/>
              </a:rPr>
              <a:t>rather </a:t>
            </a:r>
            <a:r>
              <a:rPr sz="2000" spc="-10" dirty="0">
                <a:latin typeface="+mj-lt"/>
                <a:cs typeface="Trebuchet MS"/>
              </a:rPr>
              <a:t>than months).</a:t>
            </a:r>
            <a:endParaRPr sz="2000">
              <a:latin typeface="+mj-lt"/>
              <a:cs typeface="Trebuchet MS"/>
            </a:endParaRPr>
          </a:p>
          <a:p>
            <a:pPr marL="287020" marR="1120140" indent="-274955">
              <a:lnSpc>
                <a:spcPct val="80000"/>
              </a:lnSpc>
              <a:spcBef>
                <a:spcPts val="600"/>
              </a:spcBef>
              <a:buClr>
                <a:srgbClr val="313131"/>
              </a:buClr>
              <a:buSzPct val="72727"/>
              <a:buFont typeface="Arial"/>
              <a:buChar char=""/>
              <a:tabLst>
                <a:tab pos="287655" algn="l"/>
              </a:tabLst>
            </a:pPr>
            <a:r>
              <a:rPr sz="2000" spc="-5" dirty="0">
                <a:latin typeface="+mj-lt"/>
                <a:cs typeface="Trebuchet MS"/>
              </a:rPr>
              <a:t>Face-to-face conversation is </a:t>
            </a:r>
            <a:r>
              <a:rPr sz="2000" spc="-10" dirty="0">
                <a:latin typeface="+mj-lt"/>
                <a:cs typeface="Trebuchet MS"/>
              </a:rPr>
              <a:t>the </a:t>
            </a:r>
            <a:r>
              <a:rPr sz="2000" spc="-5" dirty="0">
                <a:latin typeface="+mj-lt"/>
                <a:cs typeface="Trebuchet MS"/>
              </a:rPr>
              <a:t>best form </a:t>
            </a:r>
            <a:r>
              <a:rPr sz="2000" spc="-229" dirty="0">
                <a:latin typeface="+mj-lt"/>
                <a:cs typeface="Trebuchet MS"/>
              </a:rPr>
              <a:t>of  </a:t>
            </a:r>
            <a:r>
              <a:rPr sz="2000" spc="-10" dirty="0">
                <a:latin typeface="+mj-lt"/>
                <a:cs typeface="Trebuchet MS"/>
              </a:rPr>
              <a:t>communication.</a:t>
            </a:r>
            <a:endParaRPr sz="2000">
              <a:latin typeface="+mj-lt"/>
              <a:cs typeface="Trebuchet MS"/>
            </a:endParaRPr>
          </a:p>
          <a:p>
            <a:pPr marL="287020" indent="-274955">
              <a:lnSpc>
                <a:spcPts val="2375"/>
              </a:lnSpc>
              <a:spcBef>
                <a:spcPts val="70"/>
              </a:spcBef>
              <a:buClr>
                <a:srgbClr val="313131"/>
              </a:buClr>
              <a:buSzPct val="72727"/>
              <a:buFont typeface="Arial"/>
              <a:buChar char=""/>
              <a:tabLst>
                <a:tab pos="287655" algn="l"/>
              </a:tabLst>
            </a:pPr>
            <a:r>
              <a:rPr sz="2000" spc="-5" dirty="0">
                <a:latin typeface="+mj-lt"/>
                <a:cs typeface="Trebuchet MS"/>
              </a:rPr>
              <a:t>Close, daily </a:t>
            </a:r>
            <a:r>
              <a:rPr sz="2000" spc="-10" dirty="0">
                <a:latin typeface="+mj-lt"/>
                <a:cs typeface="Trebuchet MS"/>
              </a:rPr>
              <a:t>cooperation between business </a:t>
            </a:r>
            <a:r>
              <a:rPr sz="2000" spc="-5" dirty="0">
                <a:latin typeface="+mj-lt"/>
                <a:cs typeface="Trebuchet MS"/>
              </a:rPr>
              <a:t>people</a:t>
            </a:r>
            <a:r>
              <a:rPr sz="2000" spc="50" dirty="0">
                <a:latin typeface="+mj-lt"/>
                <a:cs typeface="Trebuchet MS"/>
              </a:rPr>
              <a:t> </a:t>
            </a:r>
            <a:r>
              <a:rPr sz="2000" spc="-90" dirty="0">
                <a:latin typeface="+mj-lt"/>
                <a:cs typeface="Trebuchet MS"/>
              </a:rPr>
              <a:t>and</a:t>
            </a:r>
            <a:endParaRPr sz="2000">
              <a:latin typeface="+mj-lt"/>
              <a:cs typeface="Trebuchet MS"/>
            </a:endParaRPr>
          </a:p>
          <a:p>
            <a:pPr marL="287020">
              <a:lnSpc>
                <a:spcPts val="2375"/>
              </a:lnSpc>
            </a:pPr>
            <a:r>
              <a:rPr sz="2000" spc="-10" dirty="0">
                <a:latin typeface="+mj-lt"/>
                <a:cs typeface="Trebuchet MS"/>
              </a:rPr>
              <a:t>developers.</a:t>
            </a:r>
            <a:endParaRPr sz="2000">
              <a:latin typeface="+mj-lt"/>
              <a:cs typeface="Trebuchet MS"/>
            </a:endParaRPr>
          </a:p>
          <a:p>
            <a:pPr marL="287020" marR="615315" indent="-274955">
              <a:lnSpc>
                <a:spcPct val="80000"/>
              </a:lnSpc>
              <a:spcBef>
                <a:spcPts val="600"/>
              </a:spcBef>
              <a:buClr>
                <a:srgbClr val="313131"/>
              </a:buClr>
              <a:buSzPct val="72727"/>
              <a:buFont typeface="Arial"/>
              <a:buChar char=""/>
              <a:tabLst>
                <a:tab pos="287655" algn="l"/>
              </a:tabLst>
            </a:pPr>
            <a:r>
              <a:rPr sz="2000" spc="-10" dirty="0">
                <a:latin typeface="+mj-lt"/>
                <a:cs typeface="Trebuchet MS"/>
              </a:rPr>
              <a:t>Continuous </a:t>
            </a:r>
            <a:r>
              <a:rPr sz="2000" spc="-5" dirty="0">
                <a:latin typeface="+mj-lt"/>
                <a:cs typeface="Trebuchet MS"/>
              </a:rPr>
              <a:t>attention to </a:t>
            </a:r>
            <a:r>
              <a:rPr sz="2000" spc="-10" dirty="0">
                <a:latin typeface="+mj-lt"/>
                <a:cs typeface="Trebuchet MS"/>
              </a:rPr>
              <a:t>technical </a:t>
            </a:r>
            <a:r>
              <a:rPr sz="2000" spc="-5" dirty="0">
                <a:latin typeface="+mj-lt"/>
                <a:cs typeface="Trebuchet MS"/>
              </a:rPr>
              <a:t>excellence </a:t>
            </a:r>
            <a:r>
              <a:rPr sz="2000" spc="-140" dirty="0">
                <a:latin typeface="+mj-lt"/>
                <a:cs typeface="Trebuchet MS"/>
              </a:rPr>
              <a:t>and  </a:t>
            </a:r>
            <a:r>
              <a:rPr sz="2000" spc="-5" dirty="0">
                <a:latin typeface="+mj-lt"/>
                <a:cs typeface="Trebuchet MS"/>
              </a:rPr>
              <a:t>good</a:t>
            </a:r>
            <a:r>
              <a:rPr sz="2000" spc="-10" dirty="0">
                <a:latin typeface="+mj-lt"/>
                <a:cs typeface="Trebuchet MS"/>
              </a:rPr>
              <a:t> design.</a:t>
            </a:r>
            <a:endParaRPr sz="2000">
              <a:latin typeface="+mj-lt"/>
              <a:cs typeface="Trebuchet MS"/>
            </a:endParaRPr>
          </a:p>
          <a:p>
            <a:pPr marL="287020" indent="-274955">
              <a:lnSpc>
                <a:spcPct val="100000"/>
              </a:lnSpc>
              <a:spcBef>
                <a:spcPts val="75"/>
              </a:spcBef>
              <a:buClr>
                <a:srgbClr val="313131"/>
              </a:buClr>
              <a:buSzPct val="72727"/>
              <a:buFont typeface="Arial"/>
              <a:buChar char=""/>
              <a:tabLst>
                <a:tab pos="287655" algn="l"/>
              </a:tabLst>
            </a:pPr>
            <a:r>
              <a:rPr sz="2000" spc="-20" dirty="0">
                <a:latin typeface="+mj-lt"/>
                <a:cs typeface="Trebuchet MS"/>
              </a:rPr>
              <a:t>Regular </a:t>
            </a:r>
            <a:r>
              <a:rPr sz="2000" spc="-10" dirty="0">
                <a:latin typeface="+mj-lt"/>
                <a:cs typeface="Trebuchet MS"/>
              </a:rPr>
              <a:t>adaptation </a:t>
            </a:r>
            <a:r>
              <a:rPr sz="2000" spc="-5" dirty="0">
                <a:latin typeface="+mj-lt"/>
                <a:cs typeface="Trebuchet MS"/>
              </a:rPr>
              <a:t>to </a:t>
            </a:r>
            <a:r>
              <a:rPr sz="2000" spc="-10" dirty="0">
                <a:latin typeface="+mj-lt"/>
                <a:cs typeface="Trebuchet MS"/>
              </a:rPr>
              <a:t>changing circumstances.</a:t>
            </a:r>
            <a:endParaRPr sz="2000">
              <a:latin typeface="+mj-lt"/>
              <a:cs typeface="Trebuchet MS"/>
            </a:endParaRPr>
          </a:p>
          <a:p>
            <a:pPr marL="287020" indent="-274955">
              <a:lnSpc>
                <a:spcPct val="100000"/>
              </a:lnSpc>
              <a:spcBef>
                <a:spcPts val="70"/>
              </a:spcBef>
              <a:buClr>
                <a:srgbClr val="313131"/>
              </a:buClr>
              <a:buSzPct val="72727"/>
              <a:buFont typeface="Arial"/>
              <a:buChar char=""/>
              <a:tabLst>
                <a:tab pos="287655" algn="l"/>
              </a:tabLst>
            </a:pPr>
            <a:r>
              <a:rPr sz="2000" spc="-5" dirty="0">
                <a:latin typeface="+mj-lt"/>
                <a:cs typeface="Trebuchet MS"/>
              </a:rPr>
              <a:t>Even late changes in </a:t>
            </a:r>
            <a:r>
              <a:rPr sz="2000" spc="-10" dirty="0">
                <a:latin typeface="+mj-lt"/>
                <a:cs typeface="Trebuchet MS"/>
              </a:rPr>
              <a:t>requirements </a:t>
            </a:r>
            <a:r>
              <a:rPr sz="2000" spc="-5" dirty="0">
                <a:latin typeface="+mj-lt"/>
                <a:cs typeface="Trebuchet MS"/>
              </a:rPr>
              <a:t>are</a:t>
            </a:r>
            <a:r>
              <a:rPr sz="2000" spc="-10" dirty="0">
                <a:latin typeface="+mj-lt"/>
                <a:cs typeface="Trebuchet MS"/>
              </a:rPr>
              <a:t> welcomed</a:t>
            </a:r>
            <a:endParaRPr sz="2000">
              <a:latin typeface="+mj-lt"/>
              <a:cs typeface="Trebuchet MS"/>
            </a:endParaRPr>
          </a:p>
        </p:txBody>
      </p:sp>
      <p:pic>
        <p:nvPicPr>
          <p:cNvPr id="38914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28604"/>
            <a:ext cx="1357290" cy="857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85852" y="1049147"/>
            <a:ext cx="5683488" cy="321310"/>
            <a:chOff x="533615" y="1049147"/>
            <a:chExt cx="6435725" cy="321310"/>
          </a:xfrm>
        </p:grpSpPr>
        <p:sp>
          <p:nvSpPr>
            <p:cNvPr id="3" name="object 3"/>
            <p:cNvSpPr/>
            <p:nvPr/>
          </p:nvSpPr>
          <p:spPr>
            <a:xfrm>
              <a:off x="534504" y="1050036"/>
              <a:ext cx="6433477" cy="3191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20647" y="1145540"/>
              <a:ext cx="3248660" cy="114300"/>
            </a:xfrm>
            <a:custGeom>
              <a:avLst/>
              <a:gdLst/>
              <a:ahLst/>
              <a:cxnLst/>
              <a:rect l="l" t="t" r="r" b="b"/>
              <a:pathLst>
                <a:path w="3248660" h="114300">
                  <a:moveTo>
                    <a:pt x="3211525" y="0"/>
                  </a:moveTo>
                  <a:lnTo>
                    <a:pt x="3174441" y="114046"/>
                  </a:lnTo>
                  <a:lnTo>
                    <a:pt x="3248609" y="114046"/>
                  </a:lnTo>
                  <a:lnTo>
                    <a:pt x="3211525" y="0"/>
                  </a:lnTo>
                  <a:close/>
                </a:path>
                <a:path w="3248660" h="114300">
                  <a:moveTo>
                    <a:pt x="1606753" y="0"/>
                  </a:moveTo>
                  <a:lnTo>
                    <a:pt x="1569669" y="114046"/>
                  </a:lnTo>
                  <a:lnTo>
                    <a:pt x="1643837" y="114046"/>
                  </a:lnTo>
                  <a:lnTo>
                    <a:pt x="1606753" y="0"/>
                  </a:lnTo>
                  <a:close/>
                </a:path>
                <a:path w="3248660" h="114300">
                  <a:moveTo>
                    <a:pt x="823417" y="0"/>
                  </a:moveTo>
                  <a:lnTo>
                    <a:pt x="786333" y="114046"/>
                  </a:lnTo>
                  <a:lnTo>
                    <a:pt x="860501" y="114046"/>
                  </a:lnTo>
                  <a:lnTo>
                    <a:pt x="823417" y="0"/>
                  </a:lnTo>
                  <a:close/>
                </a:path>
                <a:path w="3248660" h="114300">
                  <a:moveTo>
                    <a:pt x="37058" y="0"/>
                  </a:moveTo>
                  <a:lnTo>
                    <a:pt x="0" y="114046"/>
                  </a:lnTo>
                  <a:lnTo>
                    <a:pt x="74117" y="114046"/>
                  </a:lnTo>
                  <a:lnTo>
                    <a:pt x="37058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04915" y="1101090"/>
              <a:ext cx="118872" cy="21513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79930" y="1101090"/>
              <a:ext cx="118871" cy="21513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8378" y="1101090"/>
              <a:ext cx="118859" cy="21513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88939" y="1097788"/>
              <a:ext cx="157607" cy="22364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05986" y="1097788"/>
              <a:ext cx="157606" cy="22364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4504" y="1050036"/>
              <a:ext cx="6433820" cy="319405"/>
            </a:xfrm>
            <a:custGeom>
              <a:avLst/>
              <a:gdLst/>
              <a:ahLst/>
              <a:cxnLst/>
              <a:rect l="l" t="t" r="r" b="b"/>
              <a:pathLst>
                <a:path w="6433820" h="319405">
                  <a:moveTo>
                    <a:pt x="6239294" y="5461"/>
                  </a:moveTo>
                  <a:lnTo>
                    <a:pt x="6294031" y="5461"/>
                  </a:lnTo>
                  <a:lnTo>
                    <a:pt x="6294031" y="265302"/>
                  </a:lnTo>
                  <a:lnTo>
                    <a:pt x="6433477" y="265302"/>
                  </a:lnTo>
                  <a:lnTo>
                    <a:pt x="6433477" y="313943"/>
                  </a:lnTo>
                  <a:lnTo>
                    <a:pt x="6239294" y="313943"/>
                  </a:lnTo>
                  <a:lnTo>
                    <a:pt x="6239294" y="5461"/>
                  </a:lnTo>
                  <a:close/>
                </a:path>
                <a:path w="6433820" h="319405">
                  <a:moveTo>
                    <a:pt x="5993930" y="5461"/>
                  </a:moveTo>
                  <a:lnTo>
                    <a:pt x="6190780" y="5461"/>
                  </a:lnTo>
                  <a:lnTo>
                    <a:pt x="6190780" y="54101"/>
                  </a:lnTo>
                  <a:lnTo>
                    <a:pt x="6048667" y="54101"/>
                  </a:lnTo>
                  <a:lnTo>
                    <a:pt x="6048667" y="126364"/>
                  </a:lnTo>
                  <a:lnTo>
                    <a:pt x="6150521" y="126364"/>
                  </a:lnTo>
                  <a:lnTo>
                    <a:pt x="6150521" y="172847"/>
                  </a:lnTo>
                  <a:lnTo>
                    <a:pt x="6048667" y="172847"/>
                  </a:lnTo>
                  <a:lnTo>
                    <a:pt x="6048667" y="265302"/>
                  </a:lnTo>
                  <a:lnTo>
                    <a:pt x="6188494" y="265302"/>
                  </a:lnTo>
                  <a:lnTo>
                    <a:pt x="6188494" y="313943"/>
                  </a:lnTo>
                  <a:lnTo>
                    <a:pt x="5993930" y="313943"/>
                  </a:lnTo>
                  <a:lnTo>
                    <a:pt x="5993930" y="5461"/>
                  </a:lnTo>
                  <a:close/>
                </a:path>
                <a:path w="6433820" h="319405">
                  <a:moveTo>
                    <a:pt x="5126393" y="5461"/>
                  </a:moveTo>
                  <a:lnTo>
                    <a:pt x="5155476" y="5461"/>
                  </a:lnTo>
                  <a:lnTo>
                    <a:pt x="5222278" y="213233"/>
                  </a:lnTo>
                  <a:lnTo>
                    <a:pt x="5287556" y="5461"/>
                  </a:lnTo>
                  <a:lnTo>
                    <a:pt x="5316385" y="5461"/>
                  </a:lnTo>
                  <a:lnTo>
                    <a:pt x="5379377" y="314198"/>
                  </a:lnTo>
                  <a:lnTo>
                    <a:pt x="5326291" y="314198"/>
                  </a:lnTo>
                  <a:lnTo>
                    <a:pt x="5294287" y="147827"/>
                  </a:lnTo>
                  <a:lnTo>
                    <a:pt x="5232184" y="318135"/>
                  </a:lnTo>
                  <a:lnTo>
                    <a:pt x="5212626" y="318135"/>
                  </a:lnTo>
                  <a:lnTo>
                    <a:pt x="5150396" y="147827"/>
                  </a:lnTo>
                  <a:lnTo>
                    <a:pt x="5117122" y="314198"/>
                  </a:lnTo>
                  <a:lnTo>
                    <a:pt x="5064290" y="314198"/>
                  </a:lnTo>
                  <a:lnTo>
                    <a:pt x="5126393" y="5461"/>
                  </a:lnTo>
                  <a:close/>
                </a:path>
                <a:path w="6433820" h="319405">
                  <a:moveTo>
                    <a:pt x="4713770" y="5461"/>
                  </a:moveTo>
                  <a:lnTo>
                    <a:pt x="4910620" y="5461"/>
                  </a:lnTo>
                  <a:lnTo>
                    <a:pt x="4910620" y="54101"/>
                  </a:lnTo>
                  <a:lnTo>
                    <a:pt x="4768507" y="54101"/>
                  </a:lnTo>
                  <a:lnTo>
                    <a:pt x="4768507" y="126364"/>
                  </a:lnTo>
                  <a:lnTo>
                    <a:pt x="4870361" y="126364"/>
                  </a:lnTo>
                  <a:lnTo>
                    <a:pt x="4870361" y="172847"/>
                  </a:lnTo>
                  <a:lnTo>
                    <a:pt x="4768507" y="172847"/>
                  </a:lnTo>
                  <a:lnTo>
                    <a:pt x="4768507" y="265302"/>
                  </a:lnTo>
                  <a:lnTo>
                    <a:pt x="4908334" y="265302"/>
                  </a:lnTo>
                  <a:lnTo>
                    <a:pt x="4908334" y="313943"/>
                  </a:lnTo>
                  <a:lnTo>
                    <a:pt x="4713770" y="313943"/>
                  </a:lnTo>
                  <a:lnTo>
                    <a:pt x="4713770" y="5461"/>
                  </a:lnTo>
                  <a:close/>
                </a:path>
                <a:path w="6433820" h="319405">
                  <a:moveTo>
                    <a:pt x="4476026" y="5461"/>
                  </a:moveTo>
                  <a:lnTo>
                    <a:pt x="4530763" y="5461"/>
                  </a:lnTo>
                  <a:lnTo>
                    <a:pt x="4530763" y="265302"/>
                  </a:lnTo>
                  <a:lnTo>
                    <a:pt x="4670209" y="265302"/>
                  </a:lnTo>
                  <a:lnTo>
                    <a:pt x="4670209" y="313943"/>
                  </a:lnTo>
                  <a:lnTo>
                    <a:pt x="4476026" y="313943"/>
                  </a:lnTo>
                  <a:lnTo>
                    <a:pt x="4476026" y="5461"/>
                  </a:lnTo>
                  <a:close/>
                </a:path>
                <a:path w="6433820" h="319405">
                  <a:moveTo>
                    <a:pt x="4356646" y="5461"/>
                  </a:moveTo>
                  <a:lnTo>
                    <a:pt x="4411383" y="5461"/>
                  </a:lnTo>
                  <a:lnTo>
                    <a:pt x="4411383" y="313943"/>
                  </a:lnTo>
                  <a:lnTo>
                    <a:pt x="4356646" y="313943"/>
                  </a:lnTo>
                  <a:lnTo>
                    <a:pt x="4356646" y="5461"/>
                  </a:lnTo>
                  <a:close/>
                </a:path>
                <a:path w="6433820" h="319405">
                  <a:moveTo>
                    <a:pt x="3433610" y="5461"/>
                  </a:moveTo>
                  <a:lnTo>
                    <a:pt x="3636810" y="5461"/>
                  </a:lnTo>
                  <a:lnTo>
                    <a:pt x="3636810" y="54101"/>
                  </a:lnTo>
                  <a:lnTo>
                    <a:pt x="3488347" y="54101"/>
                  </a:lnTo>
                  <a:lnTo>
                    <a:pt x="3488347" y="126364"/>
                  </a:lnTo>
                  <a:lnTo>
                    <a:pt x="3596805" y="126364"/>
                  </a:lnTo>
                  <a:lnTo>
                    <a:pt x="3596805" y="172847"/>
                  </a:lnTo>
                  <a:lnTo>
                    <a:pt x="3488347" y="172847"/>
                  </a:lnTo>
                  <a:lnTo>
                    <a:pt x="3488347" y="313943"/>
                  </a:lnTo>
                  <a:lnTo>
                    <a:pt x="3433610" y="313943"/>
                  </a:lnTo>
                  <a:lnTo>
                    <a:pt x="3433610" y="5461"/>
                  </a:lnTo>
                  <a:close/>
                </a:path>
                <a:path w="6433820" h="319405">
                  <a:moveTo>
                    <a:pt x="2750858" y="5461"/>
                  </a:moveTo>
                  <a:lnTo>
                    <a:pt x="2947708" y="5461"/>
                  </a:lnTo>
                  <a:lnTo>
                    <a:pt x="2947708" y="54101"/>
                  </a:lnTo>
                  <a:lnTo>
                    <a:pt x="2805595" y="54101"/>
                  </a:lnTo>
                  <a:lnTo>
                    <a:pt x="2805595" y="126364"/>
                  </a:lnTo>
                  <a:lnTo>
                    <a:pt x="2907449" y="126364"/>
                  </a:lnTo>
                  <a:lnTo>
                    <a:pt x="2907449" y="172847"/>
                  </a:lnTo>
                  <a:lnTo>
                    <a:pt x="2805595" y="172847"/>
                  </a:lnTo>
                  <a:lnTo>
                    <a:pt x="2805595" y="265302"/>
                  </a:lnTo>
                  <a:lnTo>
                    <a:pt x="2945422" y="265302"/>
                  </a:lnTo>
                  <a:lnTo>
                    <a:pt x="2945422" y="313943"/>
                  </a:lnTo>
                  <a:lnTo>
                    <a:pt x="2750858" y="313943"/>
                  </a:lnTo>
                  <a:lnTo>
                    <a:pt x="2750858" y="5461"/>
                  </a:lnTo>
                  <a:close/>
                </a:path>
                <a:path w="6433820" h="319405">
                  <a:moveTo>
                    <a:pt x="1938566" y="5461"/>
                  </a:moveTo>
                  <a:lnTo>
                    <a:pt x="2194090" y="5461"/>
                  </a:lnTo>
                  <a:lnTo>
                    <a:pt x="2194090" y="54101"/>
                  </a:lnTo>
                  <a:lnTo>
                    <a:pt x="2091474" y="54101"/>
                  </a:lnTo>
                  <a:lnTo>
                    <a:pt x="2091474" y="313943"/>
                  </a:lnTo>
                  <a:lnTo>
                    <a:pt x="2036737" y="313943"/>
                  </a:lnTo>
                  <a:lnTo>
                    <a:pt x="2036737" y="54101"/>
                  </a:lnTo>
                  <a:lnTo>
                    <a:pt x="1938566" y="54101"/>
                  </a:lnTo>
                  <a:lnTo>
                    <a:pt x="1938566" y="5461"/>
                  </a:lnTo>
                  <a:close/>
                </a:path>
                <a:path w="6433820" h="319405">
                  <a:moveTo>
                    <a:pt x="1677962" y="5461"/>
                  </a:moveTo>
                  <a:lnTo>
                    <a:pt x="1704251" y="5461"/>
                  </a:lnTo>
                  <a:lnTo>
                    <a:pt x="1849920" y="191642"/>
                  </a:lnTo>
                  <a:lnTo>
                    <a:pt x="1849920" y="5461"/>
                  </a:lnTo>
                  <a:lnTo>
                    <a:pt x="1902625" y="5461"/>
                  </a:lnTo>
                  <a:lnTo>
                    <a:pt x="1902625" y="318135"/>
                  </a:lnTo>
                  <a:lnTo>
                    <a:pt x="1880273" y="318135"/>
                  </a:lnTo>
                  <a:lnTo>
                    <a:pt x="1730540" y="122936"/>
                  </a:lnTo>
                  <a:lnTo>
                    <a:pt x="1730540" y="314198"/>
                  </a:lnTo>
                  <a:lnTo>
                    <a:pt x="1677962" y="314198"/>
                  </a:lnTo>
                  <a:lnTo>
                    <a:pt x="1677962" y="5461"/>
                  </a:lnTo>
                  <a:close/>
                </a:path>
                <a:path w="6433820" h="319405">
                  <a:moveTo>
                    <a:pt x="1138339" y="5461"/>
                  </a:moveTo>
                  <a:lnTo>
                    <a:pt x="1198664" y="5461"/>
                  </a:lnTo>
                  <a:lnTo>
                    <a:pt x="1270038" y="213867"/>
                  </a:lnTo>
                  <a:lnTo>
                    <a:pt x="1345349" y="5461"/>
                  </a:lnTo>
                  <a:lnTo>
                    <a:pt x="1404404" y="5461"/>
                  </a:lnTo>
                  <a:lnTo>
                    <a:pt x="1283881" y="318135"/>
                  </a:lnTo>
                  <a:lnTo>
                    <a:pt x="1253782" y="318135"/>
                  </a:lnTo>
                  <a:lnTo>
                    <a:pt x="1138339" y="5461"/>
                  </a:lnTo>
                  <a:close/>
                </a:path>
                <a:path w="6433820" h="319405">
                  <a:moveTo>
                    <a:pt x="278422" y="5461"/>
                  </a:moveTo>
                  <a:lnTo>
                    <a:pt x="333184" y="5461"/>
                  </a:lnTo>
                  <a:lnTo>
                    <a:pt x="333184" y="313943"/>
                  </a:lnTo>
                  <a:lnTo>
                    <a:pt x="278422" y="313943"/>
                  </a:lnTo>
                  <a:lnTo>
                    <a:pt x="278422" y="5461"/>
                  </a:lnTo>
                  <a:close/>
                </a:path>
                <a:path w="6433820" h="319405">
                  <a:moveTo>
                    <a:pt x="5798858" y="3301"/>
                  </a:moveTo>
                  <a:lnTo>
                    <a:pt x="5859278" y="13192"/>
                  </a:lnTo>
                  <a:lnTo>
                    <a:pt x="5905792" y="42799"/>
                  </a:lnTo>
                  <a:lnTo>
                    <a:pt x="5935398" y="88709"/>
                  </a:lnTo>
                  <a:lnTo>
                    <a:pt x="5945289" y="147574"/>
                  </a:lnTo>
                  <a:lnTo>
                    <a:pt x="5940834" y="198394"/>
                  </a:lnTo>
                  <a:lnTo>
                    <a:pt x="5927471" y="239982"/>
                  </a:lnTo>
                  <a:lnTo>
                    <a:pt x="5905204" y="272335"/>
                  </a:lnTo>
                  <a:lnTo>
                    <a:pt x="5874037" y="295449"/>
                  </a:lnTo>
                  <a:lnTo>
                    <a:pt x="5833973" y="309319"/>
                  </a:lnTo>
                  <a:lnTo>
                    <a:pt x="5785015" y="313943"/>
                  </a:lnTo>
                  <a:lnTo>
                    <a:pt x="5716562" y="313943"/>
                  </a:lnTo>
                  <a:lnTo>
                    <a:pt x="5716562" y="5587"/>
                  </a:lnTo>
                  <a:lnTo>
                    <a:pt x="5746280" y="4587"/>
                  </a:lnTo>
                  <a:lnTo>
                    <a:pt x="5769902" y="3873"/>
                  </a:lnTo>
                  <a:lnTo>
                    <a:pt x="5787428" y="3444"/>
                  </a:lnTo>
                  <a:lnTo>
                    <a:pt x="5798858" y="3301"/>
                  </a:lnTo>
                  <a:close/>
                </a:path>
                <a:path w="6433820" h="319405">
                  <a:moveTo>
                    <a:pt x="973874" y="3301"/>
                  </a:moveTo>
                  <a:lnTo>
                    <a:pt x="1034294" y="13192"/>
                  </a:lnTo>
                  <a:lnTo>
                    <a:pt x="1080808" y="42799"/>
                  </a:lnTo>
                  <a:lnTo>
                    <a:pt x="1110414" y="88709"/>
                  </a:lnTo>
                  <a:lnTo>
                    <a:pt x="1120305" y="147574"/>
                  </a:lnTo>
                  <a:lnTo>
                    <a:pt x="1115850" y="198394"/>
                  </a:lnTo>
                  <a:lnTo>
                    <a:pt x="1102487" y="239982"/>
                  </a:lnTo>
                  <a:lnTo>
                    <a:pt x="1080220" y="272335"/>
                  </a:lnTo>
                  <a:lnTo>
                    <a:pt x="1049053" y="295449"/>
                  </a:lnTo>
                  <a:lnTo>
                    <a:pt x="1008989" y="309319"/>
                  </a:lnTo>
                  <a:lnTo>
                    <a:pt x="960031" y="313943"/>
                  </a:lnTo>
                  <a:lnTo>
                    <a:pt x="891578" y="313943"/>
                  </a:lnTo>
                  <a:lnTo>
                    <a:pt x="891578" y="5587"/>
                  </a:lnTo>
                  <a:lnTo>
                    <a:pt x="921296" y="4587"/>
                  </a:lnTo>
                  <a:lnTo>
                    <a:pt x="944918" y="3873"/>
                  </a:lnTo>
                  <a:lnTo>
                    <a:pt x="962444" y="3444"/>
                  </a:lnTo>
                  <a:lnTo>
                    <a:pt x="973874" y="3301"/>
                  </a:lnTo>
                  <a:close/>
                </a:path>
                <a:path w="6433820" h="319405">
                  <a:moveTo>
                    <a:pt x="82346" y="3301"/>
                  </a:moveTo>
                  <a:lnTo>
                    <a:pt x="142759" y="13192"/>
                  </a:lnTo>
                  <a:lnTo>
                    <a:pt x="189217" y="42799"/>
                  </a:lnTo>
                  <a:lnTo>
                    <a:pt x="218832" y="88709"/>
                  </a:lnTo>
                  <a:lnTo>
                    <a:pt x="228701" y="147574"/>
                  </a:lnTo>
                  <a:lnTo>
                    <a:pt x="224250" y="198394"/>
                  </a:lnTo>
                  <a:lnTo>
                    <a:pt x="210895" y="239982"/>
                  </a:lnTo>
                  <a:lnTo>
                    <a:pt x="188637" y="272335"/>
                  </a:lnTo>
                  <a:lnTo>
                    <a:pt x="157476" y="295449"/>
                  </a:lnTo>
                  <a:lnTo>
                    <a:pt x="117410" y="309319"/>
                  </a:lnTo>
                  <a:lnTo>
                    <a:pt x="68440" y="313943"/>
                  </a:lnTo>
                  <a:lnTo>
                    <a:pt x="0" y="313943"/>
                  </a:lnTo>
                  <a:lnTo>
                    <a:pt x="0" y="5587"/>
                  </a:lnTo>
                  <a:lnTo>
                    <a:pt x="29708" y="4587"/>
                  </a:lnTo>
                  <a:lnTo>
                    <a:pt x="53336" y="3873"/>
                  </a:lnTo>
                  <a:lnTo>
                    <a:pt x="70883" y="3444"/>
                  </a:lnTo>
                  <a:lnTo>
                    <a:pt x="82346" y="3301"/>
                  </a:lnTo>
                  <a:close/>
                </a:path>
                <a:path w="6433820" h="319405">
                  <a:moveTo>
                    <a:pt x="3885730" y="1269"/>
                  </a:moveTo>
                  <a:lnTo>
                    <a:pt x="3909733" y="1269"/>
                  </a:lnTo>
                  <a:lnTo>
                    <a:pt x="4033685" y="313943"/>
                  </a:lnTo>
                  <a:lnTo>
                    <a:pt x="3973233" y="313943"/>
                  </a:lnTo>
                  <a:lnTo>
                    <a:pt x="3950754" y="251460"/>
                  </a:lnTo>
                  <a:lnTo>
                    <a:pt x="3845090" y="251460"/>
                  </a:lnTo>
                  <a:lnTo>
                    <a:pt x="3823627" y="313943"/>
                  </a:lnTo>
                  <a:lnTo>
                    <a:pt x="3762667" y="313943"/>
                  </a:lnTo>
                  <a:lnTo>
                    <a:pt x="3885730" y="1269"/>
                  </a:lnTo>
                  <a:close/>
                </a:path>
                <a:path w="6433820" h="319405">
                  <a:moveTo>
                    <a:pt x="2280958" y="1269"/>
                  </a:moveTo>
                  <a:lnTo>
                    <a:pt x="2304961" y="1269"/>
                  </a:lnTo>
                  <a:lnTo>
                    <a:pt x="2428913" y="313943"/>
                  </a:lnTo>
                  <a:lnTo>
                    <a:pt x="2368461" y="313943"/>
                  </a:lnTo>
                  <a:lnTo>
                    <a:pt x="2345982" y="251460"/>
                  </a:lnTo>
                  <a:lnTo>
                    <a:pt x="2240318" y="251460"/>
                  </a:lnTo>
                  <a:lnTo>
                    <a:pt x="2218855" y="313943"/>
                  </a:lnTo>
                  <a:lnTo>
                    <a:pt x="2157895" y="313943"/>
                  </a:lnTo>
                  <a:lnTo>
                    <a:pt x="2280958" y="1269"/>
                  </a:lnTo>
                  <a:close/>
                </a:path>
                <a:path w="6433820" h="319405">
                  <a:moveTo>
                    <a:pt x="1497622" y="1269"/>
                  </a:moveTo>
                  <a:lnTo>
                    <a:pt x="1521625" y="1269"/>
                  </a:lnTo>
                  <a:lnTo>
                    <a:pt x="1645577" y="313943"/>
                  </a:lnTo>
                  <a:lnTo>
                    <a:pt x="1585125" y="313943"/>
                  </a:lnTo>
                  <a:lnTo>
                    <a:pt x="1562646" y="251460"/>
                  </a:lnTo>
                  <a:lnTo>
                    <a:pt x="1456982" y="251460"/>
                  </a:lnTo>
                  <a:lnTo>
                    <a:pt x="1435519" y="313943"/>
                  </a:lnTo>
                  <a:lnTo>
                    <a:pt x="1374559" y="313943"/>
                  </a:lnTo>
                  <a:lnTo>
                    <a:pt x="1497622" y="1269"/>
                  </a:lnTo>
                  <a:close/>
                </a:path>
                <a:path w="6433820" h="319405">
                  <a:moveTo>
                    <a:pt x="711200" y="1269"/>
                  </a:moveTo>
                  <a:lnTo>
                    <a:pt x="735203" y="1269"/>
                  </a:lnTo>
                  <a:lnTo>
                    <a:pt x="859193" y="313943"/>
                  </a:lnTo>
                  <a:lnTo>
                    <a:pt x="798741" y="313943"/>
                  </a:lnTo>
                  <a:lnTo>
                    <a:pt x="776262" y="251460"/>
                  </a:lnTo>
                  <a:lnTo>
                    <a:pt x="670547" y="251460"/>
                  </a:lnTo>
                  <a:lnTo>
                    <a:pt x="649071" y="313943"/>
                  </a:lnTo>
                  <a:lnTo>
                    <a:pt x="588213" y="313943"/>
                  </a:lnTo>
                  <a:lnTo>
                    <a:pt x="711200" y="1269"/>
                  </a:lnTo>
                  <a:close/>
                </a:path>
                <a:path w="6433820" h="319405">
                  <a:moveTo>
                    <a:pt x="4207548" y="126"/>
                  </a:moveTo>
                  <a:lnTo>
                    <a:pt x="4231953" y="2030"/>
                  </a:lnTo>
                  <a:lnTo>
                    <a:pt x="4254490" y="7731"/>
                  </a:lnTo>
                  <a:lnTo>
                    <a:pt x="4275145" y="17218"/>
                  </a:lnTo>
                  <a:lnTo>
                    <a:pt x="4293908" y="30479"/>
                  </a:lnTo>
                  <a:lnTo>
                    <a:pt x="4270921" y="74549"/>
                  </a:lnTo>
                  <a:lnTo>
                    <a:pt x="4265418" y="70189"/>
                  </a:lnTo>
                  <a:lnTo>
                    <a:pt x="4258617" y="65865"/>
                  </a:lnTo>
                  <a:lnTo>
                    <a:pt x="4222248" y="50926"/>
                  </a:lnTo>
                  <a:lnTo>
                    <a:pt x="4206278" y="48767"/>
                  </a:lnTo>
                  <a:lnTo>
                    <a:pt x="4184725" y="50696"/>
                  </a:lnTo>
                  <a:lnTo>
                    <a:pt x="4148860" y="66127"/>
                  </a:lnTo>
                  <a:lnTo>
                    <a:pt x="4122948" y="96369"/>
                  </a:lnTo>
                  <a:lnTo>
                    <a:pt x="4109752" y="137707"/>
                  </a:lnTo>
                  <a:lnTo>
                    <a:pt x="4108107" y="162305"/>
                  </a:lnTo>
                  <a:lnTo>
                    <a:pt x="4109724" y="185717"/>
                  </a:lnTo>
                  <a:lnTo>
                    <a:pt x="4122626" y="225063"/>
                  </a:lnTo>
                  <a:lnTo>
                    <a:pt x="4147989" y="253954"/>
                  </a:lnTo>
                  <a:lnTo>
                    <a:pt x="4183144" y="268674"/>
                  </a:lnTo>
                  <a:lnTo>
                    <a:pt x="4204246" y="270510"/>
                  </a:lnTo>
                  <a:lnTo>
                    <a:pt x="4218196" y="269509"/>
                  </a:lnTo>
                  <a:lnTo>
                    <a:pt x="4252379" y="193928"/>
                  </a:lnTo>
                  <a:lnTo>
                    <a:pt x="4209707" y="193928"/>
                  </a:lnTo>
                  <a:lnTo>
                    <a:pt x="4209707" y="147192"/>
                  </a:lnTo>
                  <a:lnTo>
                    <a:pt x="4307116" y="147192"/>
                  </a:lnTo>
                  <a:lnTo>
                    <a:pt x="4307116" y="285241"/>
                  </a:lnTo>
                  <a:lnTo>
                    <a:pt x="4271433" y="305333"/>
                  </a:lnTo>
                  <a:lnTo>
                    <a:pt x="4225931" y="316944"/>
                  </a:lnTo>
                  <a:lnTo>
                    <a:pt x="4195356" y="319150"/>
                  </a:lnTo>
                  <a:lnTo>
                    <a:pt x="4163923" y="316436"/>
                  </a:lnTo>
                  <a:lnTo>
                    <a:pt x="4111345" y="294719"/>
                  </a:lnTo>
                  <a:lnTo>
                    <a:pt x="4073197" y="252239"/>
                  </a:lnTo>
                  <a:lnTo>
                    <a:pt x="4053766" y="194760"/>
                  </a:lnTo>
                  <a:lnTo>
                    <a:pt x="4051338" y="160781"/>
                  </a:lnTo>
                  <a:lnTo>
                    <a:pt x="4053981" y="126805"/>
                  </a:lnTo>
                  <a:lnTo>
                    <a:pt x="4075126" y="68806"/>
                  </a:lnTo>
                  <a:lnTo>
                    <a:pt x="4116608" y="25255"/>
                  </a:lnTo>
                  <a:lnTo>
                    <a:pt x="4173567" y="2915"/>
                  </a:lnTo>
                  <a:lnTo>
                    <a:pt x="4207548" y="126"/>
                  </a:lnTo>
                  <a:close/>
                </a:path>
                <a:path w="6433820" h="319405">
                  <a:moveTo>
                    <a:pt x="2602776" y="126"/>
                  </a:moveTo>
                  <a:lnTo>
                    <a:pt x="2627181" y="2030"/>
                  </a:lnTo>
                  <a:lnTo>
                    <a:pt x="2649718" y="7731"/>
                  </a:lnTo>
                  <a:lnTo>
                    <a:pt x="2670373" y="17218"/>
                  </a:lnTo>
                  <a:lnTo>
                    <a:pt x="2689136" y="30479"/>
                  </a:lnTo>
                  <a:lnTo>
                    <a:pt x="2666149" y="74549"/>
                  </a:lnTo>
                  <a:lnTo>
                    <a:pt x="2660646" y="70189"/>
                  </a:lnTo>
                  <a:lnTo>
                    <a:pt x="2653845" y="65865"/>
                  </a:lnTo>
                  <a:lnTo>
                    <a:pt x="2617476" y="50926"/>
                  </a:lnTo>
                  <a:lnTo>
                    <a:pt x="2601506" y="48767"/>
                  </a:lnTo>
                  <a:lnTo>
                    <a:pt x="2579953" y="50696"/>
                  </a:lnTo>
                  <a:lnTo>
                    <a:pt x="2544088" y="66127"/>
                  </a:lnTo>
                  <a:lnTo>
                    <a:pt x="2518176" y="96369"/>
                  </a:lnTo>
                  <a:lnTo>
                    <a:pt x="2504980" y="137707"/>
                  </a:lnTo>
                  <a:lnTo>
                    <a:pt x="2503335" y="162305"/>
                  </a:lnTo>
                  <a:lnTo>
                    <a:pt x="2504952" y="185717"/>
                  </a:lnTo>
                  <a:lnTo>
                    <a:pt x="2517854" y="225063"/>
                  </a:lnTo>
                  <a:lnTo>
                    <a:pt x="2543217" y="253954"/>
                  </a:lnTo>
                  <a:lnTo>
                    <a:pt x="2578372" y="268674"/>
                  </a:lnTo>
                  <a:lnTo>
                    <a:pt x="2599474" y="270510"/>
                  </a:lnTo>
                  <a:lnTo>
                    <a:pt x="2613424" y="269509"/>
                  </a:lnTo>
                  <a:lnTo>
                    <a:pt x="2647607" y="193928"/>
                  </a:lnTo>
                  <a:lnTo>
                    <a:pt x="2604935" y="193928"/>
                  </a:lnTo>
                  <a:lnTo>
                    <a:pt x="2604935" y="147192"/>
                  </a:lnTo>
                  <a:lnTo>
                    <a:pt x="2702344" y="147192"/>
                  </a:lnTo>
                  <a:lnTo>
                    <a:pt x="2702344" y="285241"/>
                  </a:lnTo>
                  <a:lnTo>
                    <a:pt x="2666661" y="305333"/>
                  </a:lnTo>
                  <a:lnTo>
                    <a:pt x="2621159" y="316944"/>
                  </a:lnTo>
                  <a:lnTo>
                    <a:pt x="2590584" y="319150"/>
                  </a:lnTo>
                  <a:lnTo>
                    <a:pt x="2559151" y="316436"/>
                  </a:lnTo>
                  <a:lnTo>
                    <a:pt x="2506573" y="294719"/>
                  </a:lnTo>
                  <a:lnTo>
                    <a:pt x="2468425" y="252239"/>
                  </a:lnTo>
                  <a:lnTo>
                    <a:pt x="2448994" y="194760"/>
                  </a:lnTo>
                  <a:lnTo>
                    <a:pt x="2446566" y="160781"/>
                  </a:lnTo>
                  <a:lnTo>
                    <a:pt x="2449209" y="126805"/>
                  </a:lnTo>
                  <a:lnTo>
                    <a:pt x="2470354" y="68806"/>
                  </a:lnTo>
                  <a:lnTo>
                    <a:pt x="2511836" y="25255"/>
                  </a:lnTo>
                  <a:lnTo>
                    <a:pt x="2568795" y="2915"/>
                  </a:lnTo>
                  <a:lnTo>
                    <a:pt x="2602776" y="126"/>
                  </a:lnTo>
                  <a:close/>
                </a:path>
                <a:path w="6433820" h="319405">
                  <a:moveTo>
                    <a:pt x="477164" y="126"/>
                  </a:moveTo>
                  <a:lnTo>
                    <a:pt x="502132" y="1387"/>
                  </a:lnTo>
                  <a:lnTo>
                    <a:pt x="523544" y="5159"/>
                  </a:lnTo>
                  <a:lnTo>
                    <a:pt x="541404" y="11431"/>
                  </a:lnTo>
                  <a:lnTo>
                    <a:pt x="555713" y="20192"/>
                  </a:lnTo>
                  <a:lnTo>
                    <a:pt x="539076" y="67310"/>
                  </a:lnTo>
                  <a:lnTo>
                    <a:pt x="524451" y="58308"/>
                  </a:lnTo>
                  <a:lnTo>
                    <a:pt x="509433" y="51879"/>
                  </a:lnTo>
                  <a:lnTo>
                    <a:pt x="494023" y="48021"/>
                  </a:lnTo>
                  <a:lnTo>
                    <a:pt x="478218" y="46736"/>
                  </a:lnTo>
                  <a:lnTo>
                    <a:pt x="469274" y="47357"/>
                  </a:lnTo>
                  <a:lnTo>
                    <a:pt x="439066" y="75057"/>
                  </a:lnTo>
                  <a:lnTo>
                    <a:pt x="438416" y="82676"/>
                  </a:lnTo>
                  <a:lnTo>
                    <a:pt x="442088" y="96113"/>
                  </a:lnTo>
                  <a:lnTo>
                    <a:pt x="453104" y="109775"/>
                  </a:lnTo>
                  <a:lnTo>
                    <a:pt x="471463" y="123699"/>
                  </a:lnTo>
                  <a:lnTo>
                    <a:pt x="497166" y="137922"/>
                  </a:lnTo>
                  <a:lnTo>
                    <a:pt x="511566" y="145321"/>
                  </a:lnTo>
                  <a:lnTo>
                    <a:pt x="523806" y="152447"/>
                  </a:lnTo>
                  <a:lnTo>
                    <a:pt x="553867" y="179546"/>
                  </a:lnTo>
                  <a:lnTo>
                    <a:pt x="569375" y="223081"/>
                  </a:lnTo>
                  <a:lnTo>
                    <a:pt x="569823" y="233299"/>
                  </a:lnTo>
                  <a:lnTo>
                    <a:pt x="567973" y="251229"/>
                  </a:lnTo>
                  <a:lnTo>
                    <a:pt x="540232" y="295021"/>
                  </a:lnTo>
                  <a:lnTo>
                    <a:pt x="505618" y="313134"/>
                  </a:lnTo>
                  <a:lnTo>
                    <a:pt x="460946" y="319150"/>
                  </a:lnTo>
                  <a:lnTo>
                    <a:pt x="439889" y="317767"/>
                  </a:lnTo>
                  <a:lnTo>
                    <a:pt x="419884" y="313610"/>
                  </a:lnTo>
                  <a:lnTo>
                    <a:pt x="400931" y="306667"/>
                  </a:lnTo>
                  <a:lnTo>
                    <a:pt x="383031" y="296925"/>
                  </a:lnTo>
                  <a:lnTo>
                    <a:pt x="403237" y="247776"/>
                  </a:lnTo>
                  <a:lnTo>
                    <a:pt x="419392" y="257758"/>
                  </a:lnTo>
                  <a:lnTo>
                    <a:pt x="435413" y="264858"/>
                  </a:lnTo>
                  <a:lnTo>
                    <a:pt x="451300" y="269101"/>
                  </a:lnTo>
                  <a:lnTo>
                    <a:pt x="467055" y="270510"/>
                  </a:lnTo>
                  <a:lnTo>
                    <a:pt x="488150" y="268412"/>
                  </a:lnTo>
                  <a:lnTo>
                    <a:pt x="503220" y="262112"/>
                  </a:lnTo>
                  <a:lnTo>
                    <a:pt x="512262" y="251596"/>
                  </a:lnTo>
                  <a:lnTo>
                    <a:pt x="515277" y="236854"/>
                  </a:lnTo>
                  <a:lnTo>
                    <a:pt x="514567" y="229044"/>
                  </a:lnTo>
                  <a:lnTo>
                    <a:pt x="486508" y="191595"/>
                  </a:lnTo>
                  <a:lnTo>
                    <a:pt x="440752" y="166149"/>
                  </a:lnTo>
                  <a:lnTo>
                    <a:pt x="427354" y="158448"/>
                  </a:lnTo>
                  <a:lnTo>
                    <a:pt x="398346" y="132810"/>
                  </a:lnTo>
                  <a:lnTo>
                    <a:pt x="384068" y="92517"/>
                  </a:lnTo>
                  <a:lnTo>
                    <a:pt x="383654" y="83185"/>
                  </a:lnTo>
                  <a:lnTo>
                    <a:pt x="385292" y="66039"/>
                  </a:lnTo>
                  <a:lnTo>
                    <a:pt x="409879" y="23749"/>
                  </a:lnTo>
                  <a:lnTo>
                    <a:pt x="457557" y="1603"/>
                  </a:lnTo>
                  <a:lnTo>
                    <a:pt x="477164" y="126"/>
                  </a:lnTo>
                  <a:close/>
                </a:path>
                <a:path w="6433820" h="319405">
                  <a:moveTo>
                    <a:pt x="5531142" y="0"/>
                  </a:moveTo>
                  <a:lnTo>
                    <a:pt x="5589911" y="10302"/>
                  </a:lnTo>
                  <a:lnTo>
                    <a:pt x="5632869" y="41275"/>
                  </a:lnTo>
                  <a:lnTo>
                    <a:pt x="5659269" y="90804"/>
                  </a:lnTo>
                  <a:lnTo>
                    <a:pt x="5668048" y="157099"/>
                  </a:lnTo>
                  <a:lnTo>
                    <a:pt x="5665760" y="192434"/>
                  </a:lnTo>
                  <a:lnTo>
                    <a:pt x="5647420" y="251628"/>
                  </a:lnTo>
                  <a:lnTo>
                    <a:pt x="5611033" y="294558"/>
                  </a:lnTo>
                  <a:lnTo>
                    <a:pt x="5558836" y="316414"/>
                  </a:lnTo>
                  <a:lnTo>
                    <a:pt x="5526951" y="319150"/>
                  </a:lnTo>
                  <a:lnTo>
                    <a:pt x="5497709" y="316456"/>
                  </a:lnTo>
                  <a:lnTo>
                    <a:pt x="5450084" y="294826"/>
                  </a:lnTo>
                  <a:lnTo>
                    <a:pt x="5417199" y="252128"/>
                  </a:lnTo>
                  <a:lnTo>
                    <a:pt x="5400625" y="192744"/>
                  </a:lnTo>
                  <a:lnTo>
                    <a:pt x="5398554" y="157099"/>
                  </a:lnTo>
                  <a:lnTo>
                    <a:pt x="5400796" y="125406"/>
                  </a:lnTo>
                  <a:lnTo>
                    <a:pt x="5418806" y="69641"/>
                  </a:lnTo>
                  <a:lnTo>
                    <a:pt x="5454221" y="25610"/>
                  </a:lnTo>
                  <a:lnTo>
                    <a:pt x="5502469" y="2837"/>
                  </a:lnTo>
                  <a:lnTo>
                    <a:pt x="5531142" y="0"/>
                  </a:lnTo>
                  <a:close/>
                </a:path>
                <a:path w="6433820" h="319405">
                  <a:moveTo>
                    <a:pt x="3248190" y="0"/>
                  </a:moveTo>
                  <a:lnTo>
                    <a:pt x="3306959" y="10302"/>
                  </a:lnTo>
                  <a:lnTo>
                    <a:pt x="3349917" y="41275"/>
                  </a:lnTo>
                  <a:lnTo>
                    <a:pt x="3376317" y="90804"/>
                  </a:lnTo>
                  <a:lnTo>
                    <a:pt x="3385096" y="157099"/>
                  </a:lnTo>
                  <a:lnTo>
                    <a:pt x="3382808" y="192434"/>
                  </a:lnTo>
                  <a:lnTo>
                    <a:pt x="3364468" y="251628"/>
                  </a:lnTo>
                  <a:lnTo>
                    <a:pt x="3328081" y="294558"/>
                  </a:lnTo>
                  <a:lnTo>
                    <a:pt x="3275884" y="316414"/>
                  </a:lnTo>
                  <a:lnTo>
                    <a:pt x="3243999" y="319150"/>
                  </a:lnTo>
                  <a:lnTo>
                    <a:pt x="3214757" y="316456"/>
                  </a:lnTo>
                  <a:lnTo>
                    <a:pt x="3167132" y="294826"/>
                  </a:lnTo>
                  <a:lnTo>
                    <a:pt x="3134247" y="252128"/>
                  </a:lnTo>
                  <a:lnTo>
                    <a:pt x="3117673" y="192744"/>
                  </a:lnTo>
                  <a:lnTo>
                    <a:pt x="3115602" y="157099"/>
                  </a:lnTo>
                  <a:lnTo>
                    <a:pt x="3117844" y="125406"/>
                  </a:lnTo>
                  <a:lnTo>
                    <a:pt x="3135854" y="69641"/>
                  </a:lnTo>
                  <a:lnTo>
                    <a:pt x="3171269" y="25610"/>
                  </a:lnTo>
                  <a:lnTo>
                    <a:pt x="3219517" y="2837"/>
                  </a:lnTo>
                  <a:lnTo>
                    <a:pt x="3248190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35940" y="1560703"/>
            <a:ext cx="7006590" cy="3226909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7020" marR="5080" indent="-274955">
              <a:lnSpc>
                <a:spcPct val="80000"/>
              </a:lnSpc>
              <a:spcBef>
                <a:spcPts val="675"/>
              </a:spcBef>
              <a:buClr>
                <a:srgbClr val="313131"/>
              </a:buClr>
              <a:buSzPct val="72916"/>
              <a:buFont typeface="Arial"/>
              <a:buChar char=""/>
              <a:tabLst>
                <a:tab pos="287655" algn="l"/>
              </a:tabLst>
            </a:pPr>
            <a:r>
              <a:rPr sz="2000" spc="-5" dirty="0">
                <a:latin typeface="+mj-lt"/>
                <a:cs typeface="Trebuchet MS"/>
              </a:rPr>
              <a:t>In case </a:t>
            </a:r>
            <a:r>
              <a:rPr sz="2000" dirty="0">
                <a:latin typeface="+mj-lt"/>
                <a:cs typeface="Trebuchet MS"/>
              </a:rPr>
              <a:t>of some </a:t>
            </a:r>
            <a:r>
              <a:rPr sz="2000" spc="-5" dirty="0">
                <a:latin typeface="+mj-lt"/>
                <a:cs typeface="Trebuchet MS"/>
              </a:rPr>
              <a:t>software deliverables, </a:t>
            </a:r>
            <a:r>
              <a:rPr sz="2000" spc="-50" dirty="0">
                <a:latin typeface="+mj-lt"/>
                <a:cs typeface="Trebuchet MS"/>
              </a:rPr>
              <a:t>especially  </a:t>
            </a:r>
            <a:r>
              <a:rPr sz="2000" spc="-5" dirty="0">
                <a:latin typeface="+mj-lt"/>
                <a:cs typeface="Trebuchet MS"/>
              </a:rPr>
              <a:t>the </a:t>
            </a:r>
            <a:r>
              <a:rPr sz="2000" dirty="0">
                <a:latin typeface="+mj-lt"/>
                <a:cs typeface="Trebuchet MS"/>
              </a:rPr>
              <a:t>large </a:t>
            </a:r>
            <a:r>
              <a:rPr sz="2000" spc="-5" dirty="0">
                <a:latin typeface="+mj-lt"/>
                <a:cs typeface="Trebuchet MS"/>
              </a:rPr>
              <a:t>ones, it is difficult to assess the effort  </a:t>
            </a:r>
            <a:r>
              <a:rPr sz="2000" dirty="0">
                <a:latin typeface="+mj-lt"/>
                <a:cs typeface="Trebuchet MS"/>
              </a:rPr>
              <a:t>required </a:t>
            </a:r>
            <a:r>
              <a:rPr sz="2000" spc="-5" dirty="0">
                <a:latin typeface="+mj-lt"/>
                <a:cs typeface="Trebuchet MS"/>
              </a:rPr>
              <a:t>at the </a:t>
            </a:r>
            <a:r>
              <a:rPr sz="2000" spc="-10" dirty="0">
                <a:latin typeface="+mj-lt"/>
                <a:cs typeface="Trebuchet MS"/>
              </a:rPr>
              <a:t>beginning </a:t>
            </a:r>
            <a:r>
              <a:rPr sz="2000" dirty="0">
                <a:latin typeface="+mj-lt"/>
                <a:cs typeface="Trebuchet MS"/>
              </a:rPr>
              <a:t>of </a:t>
            </a:r>
            <a:r>
              <a:rPr sz="2000" spc="-5" dirty="0">
                <a:latin typeface="+mj-lt"/>
                <a:cs typeface="Trebuchet MS"/>
              </a:rPr>
              <a:t>the software  development </a:t>
            </a:r>
            <a:r>
              <a:rPr sz="2000" dirty="0">
                <a:latin typeface="+mj-lt"/>
                <a:cs typeface="Trebuchet MS"/>
              </a:rPr>
              <a:t>life</a:t>
            </a:r>
            <a:r>
              <a:rPr sz="2000" spc="30" dirty="0">
                <a:latin typeface="+mj-lt"/>
                <a:cs typeface="Trebuchet MS"/>
              </a:rPr>
              <a:t> </a:t>
            </a:r>
            <a:r>
              <a:rPr sz="2000" spc="-5" dirty="0">
                <a:latin typeface="+mj-lt"/>
                <a:cs typeface="Trebuchet MS"/>
              </a:rPr>
              <a:t>cycle.</a:t>
            </a:r>
            <a:endParaRPr sz="2000">
              <a:latin typeface="+mj-lt"/>
              <a:cs typeface="Trebuchet MS"/>
            </a:endParaRPr>
          </a:p>
          <a:p>
            <a:pPr marL="287020" indent="-274955">
              <a:lnSpc>
                <a:spcPts val="2595"/>
              </a:lnSpc>
              <a:spcBef>
                <a:spcPts val="25"/>
              </a:spcBef>
              <a:buClr>
                <a:srgbClr val="313131"/>
              </a:buClr>
              <a:buSzPct val="72916"/>
              <a:buFont typeface="Arial"/>
              <a:buChar char=""/>
              <a:tabLst>
                <a:tab pos="287655" algn="l"/>
              </a:tabLst>
            </a:pPr>
            <a:r>
              <a:rPr sz="2000" spc="-5" dirty="0">
                <a:latin typeface="+mj-lt"/>
                <a:cs typeface="Trebuchet MS"/>
              </a:rPr>
              <a:t>There is </a:t>
            </a:r>
            <a:r>
              <a:rPr sz="2000" dirty="0">
                <a:latin typeface="+mj-lt"/>
                <a:cs typeface="Trebuchet MS"/>
              </a:rPr>
              <a:t>lack of </a:t>
            </a:r>
            <a:r>
              <a:rPr sz="2000" spc="-5" dirty="0">
                <a:latin typeface="+mj-lt"/>
                <a:cs typeface="Trebuchet MS"/>
              </a:rPr>
              <a:t>emphasis </a:t>
            </a:r>
            <a:r>
              <a:rPr sz="2000" dirty="0">
                <a:latin typeface="+mj-lt"/>
                <a:cs typeface="Trebuchet MS"/>
              </a:rPr>
              <a:t>on </a:t>
            </a:r>
            <a:r>
              <a:rPr sz="2000" spc="-5" dirty="0">
                <a:latin typeface="+mj-lt"/>
                <a:cs typeface="Trebuchet MS"/>
              </a:rPr>
              <a:t>necessary</a:t>
            </a:r>
            <a:r>
              <a:rPr sz="2000" spc="30" dirty="0">
                <a:latin typeface="+mj-lt"/>
                <a:cs typeface="Trebuchet MS"/>
              </a:rPr>
              <a:t> </a:t>
            </a:r>
            <a:r>
              <a:rPr sz="2000" spc="-5" dirty="0">
                <a:latin typeface="+mj-lt"/>
                <a:cs typeface="Trebuchet MS"/>
              </a:rPr>
              <a:t>designing</a:t>
            </a:r>
            <a:endParaRPr sz="2000">
              <a:latin typeface="+mj-lt"/>
              <a:cs typeface="Trebuchet MS"/>
            </a:endParaRPr>
          </a:p>
          <a:p>
            <a:pPr marL="287020">
              <a:lnSpc>
                <a:spcPts val="2595"/>
              </a:lnSpc>
            </a:pPr>
            <a:r>
              <a:rPr sz="2000" spc="-5" dirty="0">
                <a:latin typeface="+mj-lt"/>
                <a:cs typeface="Trebuchet MS"/>
              </a:rPr>
              <a:t>and</a:t>
            </a:r>
            <a:r>
              <a:rPr sz="2000" spc="-10" dirty="0">
                <a:latin typeface="+mj-lt"/>
                <a:cs typeface="Trebuchet MS"/>
              </a:rPr>
              <a:t> documentation.</a:t>
            </a:r>
            <a:endParaRPr sz="2000">
              <a:latin typeface="+mj-lt"/>
              <a:cs typeface="Trebuchet MS"/>
            </a:endParaRPr>
          </a:p>
          <a:p>
            <a:pPr marL="287020" marR="162560" indent="-274955" algn="just">
              <a:lnSpc>
                <a:spcPts val="2300"/>
              </a:lnSpc>
              <a:spcBef>
                <a:spcPts val="580"/>
              </a:spcBef>
              <a:buClr>
                <a:srgbClr val="313131"/>
              </a:buClr>
              <a:buSzPct val="72916"/>
              <a:buFont typeface="Arial"/>
              <a:buChar char=""/>
              <a:tabLst>
                <a:tab pos="287655" algn="l"/>
              </a:tabLst>
            </a:pPr>
            <a:r>
              <a:rPr sz="2000" dirty="0">
                <a:latin typeface="+mj-lt"/>
                <a:cs typeface="Trebuchet MS"/>
              </a:rPr>
              <a:t>The </a:t>
            </a:r>
            <a:r>
              <a:rPr sz="2000" spc="-5" dirty="0">
                <a:latin typeface="+mj-lt"/>
                <a:cs typeface="Trebuchet MS"/>
              </a:rPr>
              <a:t>project can easily </a:t>
            </a:r>
            <a:r>
              <a:rPr sz="2000" dirty="0">
                <a:latin typeface="+mj-lt"/>
                <a:cs typeface="Trebuchet MS"/>
              </a:rPr>
              <a:t>get </a:t>
            </a:r>
            <a:r>
              <a:rPr sz="2000" spc="-5" dirty="0">
                <a:latin typeface="+mj-lt"/>
                <a:cs typeface="Trebuchet MS"/>
              </a:rPr>
              <a:t>taken </a:t>
            </a:r>
            <a:r>
              <a:rPr sz="2000" dirty="0">
                <a:latin typeface="+mj-lt"/>
                <a:cs typeface="Trebuchet MS"/>
              </a:rPr>
              <a:t>off </a:t>
            </a:r>
            <a:r>
              <a:rPr sz="2000" spc="-5" dirty="0">
                <a:latin typeface="+mj-lt"/>
                <a:cs typeface="Trebuchet MS"/>
              </a:rPr>
              <a:t>track if </a:t>
            </a:r>
            <a:r>
              <a:rPr sz="2000" spc="-155" dirty="0">
                <a:latin typeface="+mj-lt"/>
                <a:cs typeface="Trebuchet MS"/>
              </a:rPr>
              <a:t>the  </a:t>
            </a:r>
            <a:r>
              <a:rPr sz="2000" spc="-5" dirty="0">
                <a:latin typeface="+mj-lt"/>
                <a:cs typeface="Trebuchet MS"/>
              </a:rPr>
              <a:t>customer </a:t>
            </a:r>
            <a:r>
              <a:rPr sz="2000" dirty="0">
                <a:latin typeface="+mj-lt"/>
                <a:cs typeface="Trebuchet MS"/>
              </a:rPr>
              <a:t>representative </a:t>
            </a:r>
            <a:r>
              <a:rPr sz="2000" spc="-5" dirty="0">
                <a:latin typeface="+mj-lt"/>
                <a:cs typeface="Trebuchet MS"/>
              </a:rPr>
              <a:t>is not clear what </a:t>
            </a:r>
            <a:r>
              <a:rPr sz="2000" dirty="0">
                <a:latin typeface="+mj-lt"/>
                <a:cs typeface="Trebuchet MS"/>
              </a:rPr>
              <a:t>final  </a:t>
            </a:r>
            <a:r>
              <a:rPr sz="2000" spc="-5" dirty="0">
                <a:latin typeface="+mj-lt"/>
                <a:cs typeface="Trebuchet MS"/>
              </a:rPr>
              <a:t>outcome that they</a:t>
            </a:r>
            <a:r>
              <a:rPr sz="2000" spc="15" dirty="0">
                <a:latin typeface="+mj-lt"/>
                <a:cs typeface="Trebuchet MS"/>
              </a:rPr>
              <a:t> </a:t>
            </a:r>
            <a:r>
              <a:rPr sz="2000" spc="-5" dirty="0">
                <a:latin typeface="+mj-lt"/>
                <a:cs typeface="Trebuchet MS"/>
              </a:rPr>
              <a:t>want.</a:t>
            </a:r>
            <a:endParaRPr sz="2000">
              <a:latin typeface="+mj-lt"/>
              <a:cs typeface="Trebuchet MS"/>
            </a:endParaRPr>
          </a:p>
          <a:p>
            <a:pPr marL="287020" marR="183515" indent="-274955">
              <a:lnSpc>
                <a:spcPct val="80000"/>
              </a:lnSpc>
              <a:spcBef>
                <a:spcPts val="635"/>
              </a:spcBef>
              <a:buClr>
                <a:srgbClr val="313131"/>
              </a:buClr>
              <a:buSzPct val="72916"/>
              <a:buFont typeface="Arial"/>
              <a:buChar char=""/>
              <a:tabLst>
                <a:tab pos="287655" algn="l"/>
              </a:tabLst>
            </a:pPr>
            <a:r>
              <a:rPr sz="2000" dirty="0">
                <a:latin typeface="+mj-lt"/>
                <a:cs typeface="Trebuchet MS"/>
              </a:rPr>
              <a:t>Only senior </a:t>
            </a:r>
            <a:r>
              <a:rPr sz="2000" spc="-5" dirty="0">
                <a:latin typeface="+mj-lt"/>
                <a:cs typeface="Trebuchet MS"/>
              </a:rPr>
              <a:t>programmers are capable </a:t>
            </a:r>
            <a:r>
              <a:rPr sz="2000" dirty="0">
                <a:latin typeface="+mj-lt"/>
                <a:cs typeface="Trebuchet MS"/>
              </a:rPr>
              <a:t>of </a:t>
            </a:r>
            <a:r>
              <a:rPr sz="2000" spc="-5" dirty="0">
                <a:latin typeface="+mj-lt"/>
                <a:cs typeface="Trebuchet MS"/>
              </a:rPr>
              <a:t>taking  the kind </a:t>
            </a:r>
            <a:r>
              <a:rPr sz="2000" dirty="0">
                <a:latin typeface="+mj-lt"/>
                <a:cs typeface="Trebuchet MS"/>
              </a:rPr>
              <a:t>of </a:t>
            </a:r>
            <a:r>
              <a:rPr sz="2000" spc="-5" dirty="0">
                <a:latin typeface="+mj-lt"/>
                <a:cs typeface="Trebuchet MS"/>
              </a:rPr>
              <a:t>decisions </a:t>
            </a:r>
            <a:r>
              <a:rPr sz="2000" dirty="0">
                <a:latin typeface="+mj-lt"/>
                <a:cs typeface="Trebuchet MS"/>
              </a:rPr>
              <a:t>required </a:t>
            </a:r>
            <a:r>
              <a:rPr sz="2000" spc="-5" dirty="0">
                <a:latin typeface="+mj-lt"/>
                <a:cs typeface="Trebuchet MS"/>
              </a:rPr>
              <a:t>during the  development process. Hence it has no place </a:t>
            </a:r>
            <a:r>
              <a:rPr sz="2000" dirty="0">
                <a:latin typeface="+mj-lt"/>
                <a:cs typeface="Trebuchet MS"/>
              </a:rPr>
              <a:t>for  </a:t>
            </a:r>
            <a:r>
              <a:rPr sz="2000" spc="-5" dirty="0">
                <a:latin typeface="+mj-lt"/>
                <a:cs typeface="Trebuchet MS"/>
              </a:rPr>
              <a:t>newbie programmers, unless combined with  experienced</a:t>
            </a:r>
            <a:r>
              <a:rPr sz="2000" spc="30" dirty="0">
                <a:latin typeface="+mj-lt"/>
                <a:cs typeface="Trebuchet MS"/>
              </a:rPr>
              <a:t> </a:t>
            </a:r>
            <a:r>
              <a:rPr sz="2000" dirty="0">
                <a:latin typeface="+mj-lt"/>
                <a:cs typeface="Trebuchet MS"/>
              </a:rPr>
              <a:t>resources.</a:t>
            </a:r>
            <a:endParaRPr sz="2000">
              <a:latin typeface="+mj-lt"/>
              <a:cs typeface="Trebuchet MS"/>
            </a:endParaRPr>
          </a:p>
        </p:txBody>
      </p:sp>
      <p:pic>
        <p:nvPicPr>
          <p:cNvPr id="39938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214414" cy="1071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14480" y="999236"/>
            <a:ext cx="5712682" cy="359410"/>
            <a:chOff x="520903" y="999236"/>
            <a:chExt cx="6906259" cy="359410"/>
          </a:xfrm>
        </p:grpSpPr>
        <p:sp>
          <p:nvSpPr>
            <p:cNvPr id="3" name="object 3"/>
            <p:cNvSpPr/>
            <p:nvPr/>
          </p:nvSpPr>
          <p:spPr>
            <a:xfrm>
              <a:off x="521792" y="1000125"/>
              <a:ext cx="6904151" cy="3575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40154" y="1107186"/>
              <a:ext cx="685165" cy="127635"/>
            </a:xfrm>
            <a:custGeom>
              <a:avLst/>
              <a:gdLst/>
              <a:ahLst/>
              <a:cxnLst/>
              <a:rect l="l" t="t" r="r" b="b"/>
              <a:pathLst>
                <a:path w="685164" h="127634">
                  <a:moveTo>
                    <a:pt x="643508" y="0"/>
                  </a:moveTo>
                  <a:lnTo>
                    <a:pt x="601980" y="127635"/>
                  </a:lnTo>
                  <a:lnTo>
                    <a:pt x="685038" y="127635"/>
                  </a:lnTo>
                  <a:lnTo>
                    <a:pt x="643508" y="0"/>
                  </a:lnTo>
                  <a:close/>
                </a:path>
                <a:path w="685164" h="127634">
                  <a:moveTo>
                    <a:pt x="41528" y="0"/>
                  </a:moveTo>
                  <a:lnTo>
                    <a:pt x="0" y="127635"/>
                  </a:lnTo>
                  <a:lnTo>
                    <a:pt x="83057" y="127635"/>
                  </a:lnTo>
                  <a:lnTo>
                    <a:pt x="41528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57901" y="1057402"/>
              <a:ext cx="106934" cy="115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01390" y="1057275"/>
              <a:ext cx="101853" cy="1005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43651" y="1057275"/>
              <a:ext cx="101853" cy="10058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33778" y="1057275"/>
              <a:ext cx="101853" cy="10058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22796" y="1053719"/>
              <a:ext cx="176402" cy="2503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77105" y="1053719"/>
              <a:ext cx="176402" cy="2503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1792" y="1000125"/>
              <a:ext cx="6904355" cy="357505"/>
            </a:xfrm>
            <a:custGeom>
              <a:avLst/>
              <a:gdLst/>
              <a:ahLst/>
              <a:cxnLst/>
              <a:rect l="l" t="t" r="r" b="b"/>
              <a:pathLst>
                <a:path w="6904355" h="357505">
                  <a:moveTo>
                    <a:pt x="6190284" y="6096"/>
                  </a:moveTo>
                  <a:lnTo>
                    <a:pt x="6410756" y="6096"/>
                  </a:lnTo>
                  <a:lnTo>
                    <a:pt x="6410756" y="60578"/>
                  </a:lnTo>
                  <a:lnTo>
                    <a:pt x="6251625" y="60578"/>
                  </a:lnTo>
                  <a:lnTo>
                    <a:pt x="6251625" y="141477"/>
                  </a:lnTo>
                  <a:lnTo>
                    <a:pt x="6365798" y="141477"/>
                  </a:lnTo>
                  <a:lnTo>
                    <a:pt x="6365798" y="193675"/>
                  </a:lnTo>
                  <a:lnTo>
                    <a:pt x="6251625" y="193675"/>
                  </a:lnTo>
                  <a:lnTo>
                    <a:pt x="6251625" y="297179"/>
                  </a:lnTo>
                  <a:lnTo>
                    <a:pt x="6408216" y="297179"/>
                  </a:lnTo>
                  <a:lnTo>
                    <a:pt x="6408216" y="351663"/>
                  </a:lnTo>
                  <a:lnTo>
                    <a:pt x="6190284" y="351663"/>
                  </a:lnTo>
                  <a:lnTo>
                    <a:pt x="6190284" y="6096"/>
                  </a:lnTo>
                  <a:close/>
                </a:path>
                <a:path w="6904355" h="357505">
                  <a:moveTo>
                    <a:pt x="4548936" y="6096"/>
                  </a:moveTo>
                  <a:lnTo>
                    <a:pt x="4776520" y="6096"/>
                  </a:lnTo>
                  <a:lnTo>
                    <a:pt x="4776520" y="60578"/>
                  </a:lnTo>
                  <a:lnTo>
                    <a:pt x="4610277" y="60578"/>
                  </a:lnTo>
                  <a:lnTo>
                    <a:pt x="4610277" y="141477"/>
                  </a:lnTo>
                  <a:lnTo>
                    <a:pt x="4731689" y="141477"/>
                  </a:lnTo>
                  <a:lnTo>
                    <a:pt x="4731689" y="193675"/>
                  </a:lnTo>
                  <a:lnTo>
                    <a:pt x="4610277" y="193675"/>
                  </a:lnTo>
                  <a:lnTo>
                    <a:pt x="4610277" y="351663"/>
                  </a:lnTo>
                  <a:lnTo>
                    <a:pt x="4548936" y="351663"/>
                  </a:lnTo>
                  <a:lnTo>
                    <a:pt x="4548936" y="6096"/>
                  </a:lnTo>
                  <a:close/>
                </a:path>
                <a:path w="6904355" h="357505">
                  <a:moveTo>
                    <a:pt x="3390315" y="6096"/>
                  </a:moveTo>
                  <a:lnTo>
                    <a:pt x="3451656" y="6096"/>
                  </a:lnTo>
                  <a:lnTo>
                    <a:pt x="3451656" y="351663"/>
                  </a:lnTo>
                  <a:lnTo>
                    <a:pt x="3390315" y="351663"/>
                  </a:lnTo>
                  <a:lnTo>
                    <a:pt x="3390315" y="6096"/>
                  </a:lnTo>
                  <a:close/>
                </a:path>
                <a:path w="6904355" h="357505">
                  <a:moveTo>
                    <a:pt x="3062782" y="6096"/>
                  </a:moveTo>
                  <a:lnTo>
                    <a:pt x="3348913" y="6096"/>
                  </a:lnTo>
                  <a:lnTo>
                    <a:pt x="3348913" y="60578"/>
                  </a:lnTo>
                  <a:lnTo>
                    <a:pt x="3234105" y="60578"/>
                  </a:lnTo>
                  <a:lnTo>
                    <a:pt x="3234105" y="351663"/>
                  </a:lnTo>
                  <a:lnTo>
                    <a:pt x="3172764" y="351663"/>
                  </a:lnTo>
                  <a:lnTo>
                    <a:pt x="3172764" y="60578"/>
                  </a:lnTo>
                  <a:lnTo>
                    <a:pt x="3062782" y="60578"/>
                  </a:lnTo>
                  <a:lnTo>
                    <a:pt x="3062782" y="6096"/>
                  </a:lnTo>
                  <a:close/>
                </a:path>
                <a:path w="6904355" h="357505">
                  <a:moveTo>
                    <a:pt x="2713659" y="6096"/>
                  </a:moveTo>
                  <a:lnTo>
                    <a:pt x="2775000" y="6096"/>
                  </a:lnTo>
                  <a:lnTo>
                    <a:pt x="2775000" y="351663"/>
                  </a:lnTo>
                  <a:lnTo>
                    <a:pt x="2713659" y="351663"/>
                  </a:lnTo>
                  <a:lnTo>
                    <a:pt x="2713659" y="6096"/>
                  </a:lnTo>
                  <a:close/>
                </a:path>
                <a:path w="6904355" h="357505">
                  <a:moveTo>
                    <a:pt x="2142540" y="6096"/>
                  </a:moveTo>
                  <a:lnTo>
                    <a:pt x="2363012" y="6096"/>
                  </a:lnTo>
                  <a:lnTo>
                    <a:pt x="2363012" y="60578"/>
                  </a:lnTo>
                  <a:lnTo>
                    <a:pt x="2203881" y="60578"/>
                  </a:lnTo>
                  <a:lnTo>
                    <a:pt x="2203881" y="141477"/>
                  </a:lnTo>
                  <a:lnTo>
                    <a:pt x="2318054" y="141477"/>
                  </a:lnTo>
                  <a:lnTo>
                    <a:pt x="2318054" y="193675"/>
                  </a:lnTo>
                  <a:lnTo>
                    <a:pt x="2203881" y="193675"/>
                  </a:lnTo>
                  <a:lnTo>
                    <a:pt x="2203881" y="297179"/>
                  </a:lnTo>
                  <a:lnTo>
                    <a:pt x="2360472" y="297179"/>
                  </a:lnTo>
                  <a:lnTo>
                    <a:pt x="2360472" y="351663"/>
                  </a:lnTo>
                  <a:lnTo>
                    <a:pt x="2142540" y="351663"/>
                  </a:lnTo>
                  <a:lnTo>
                    <a:pt x="2142540" y="6096"/>
                  </a:lnTo>
                  <a:close/>
                </a:path>
                <a:path w="6904355" h="357505">
                  <a:moveTo>
                    <a:pt x="1816150" y="6096"/>
                  </a:moveTo>
                  <a:lnTo>
                    <a:pt x="2102281" y="6096"/>
                  </a:lnTo>
                  <a:lnTo>
                    <a:pt x="2102281" y="60578"/>
                  </a:lnTo>
                  <a:lnTo>
                    <a:pt x="1987473" y="60578"/>
                  </a:lnTo>
                  <a:lnTo>
                    <a:pt x="1987473" y="351663"/>
                  </a:lnTo>
                  <a:lnTo>
                    <a:pt x="1926132" y="351663"/>
                  </a:lnTo>
                  <a:lnTo>
                    <a:pt x="1926132" y="60578"/>
                  </a:lnTo>
                  <a:lnTo>
                    <a:pt x="1816150" y="60578"/>
                  </a:lnTo>
                  <a:lnTo>
                    <a:pt x="1816150" y="6096"/>
                  </a:lnTo>
                  <a:close/>
                </a:path>
                <a:path w="6904355" h="357505">
                  <a:moveTo>
                    <a:pt x="312166" y="6096"/>
                  </a:moveTo>
                  <a:lnTo>
                    <a:pt x="373494" y="6096"/>
                  </a:lnTo>
                  <a:lnTo>
                    <a:pt x="373494" y="141477"/>
                  </a:lnTo>
                  <a:lnTo>
                    <a:pt x="511022" y="141477"/>
                  </a:lnTo>
                  <a:lnTo>
                    <a:pt x="511022" y="6096"/>
                  </a:lnTo>
                  <a:lnTo>
                    <a:pt x="571652" y="6096"/>
                  </a:lnTo>
                  <a:lnTo>
                    <a:pt x="571652" y="351663"/>
                  </a:lnTo>
                  <a:lnTo>
                    <a:pt x="511022" y="351663"/>
                  </a:lnTo>
                  <a:lnTo>
                    <a:pt x="511022" y="195961"/>
                  </a:lnTo>
                  <a:lnTo>
                    <a:pt x="373494" y="195961"/>
                  </a:lnTo>
                  <a:lnTo>
                    <a:pt x="373494" y="351663"/>
                  </a:lnTo>
                  <a:lnTo>
                    <a:pt x="312166" y="351663"/>
                  </a:lnTo>
                  <a:lnTo>
                    <a:pt x="312166" y="6096"/>
                  </a:lnTo>
                  <a:close/>
                </a:path>
                <a:path w="6904355" h="357505">
                  <a:moveTo>
                    <a:pt x="5047284" y="3683"/>
                  </a:moveTo>
                  <a:lnTo>
                    <a:pt x="5085482" y="5254"/>
                  </a:lnTo>
                  <a:lnTo>
                    <a:pt x="5145350" y="17827"/>
                  </a:lnTo>
                  <a:lnTo>
                    <a:pt x="5183621" y="43164"/>
                  </a:lnTo>
                  <a:lnTo>
                    <a:pt x="5202532" y="82407"/>
                  </a:lnTo>
                  <a:lnTo>
                    <a:pt x="5204891" y="107314"/>
                  </a:lnTo>
                  <a:lnTo>
                    <a:pt x="5199284" y="150108"/>
                  </a:lnTo>
                  <a:lnTo>
                    <a:pt x="5182466" y="183393"/>
                  </a:lnTo>
                  <a:lnTo>
                    <a:pt x="5154444" y="207167"/>
                  </a:lnTo>
                  <a:lnTo>
                    <a:pt x="5115223" y="221432"/>
                  </a:lnTo>
                  <a:lnTo>
                    <a:pt x="5064810" y="226187"/>
                  </a:lnTo>
                  <a:lnTo>
                    <a:pt x="5059143" y="226089"/>
                  </a:lnTo>
                  <a:lnTo>
                    <a:pt x="5052618" y="225790"/>
                  </a:lnTo>
                  <a:lnTo>
                    <a:pt x="5045236" y="225276"/>
                  </a:lnTo>
                  <a:lnTo>
                    <a:pt x="5036997" y="224536"/>
                  </a:lnTo>
                  <a:lnTo>
                    <a:pt x="5036997" y="351663"/>
                  </a:lnTo>
                  <a:lnTo>
                    <a:pt x="4975656" y="351663"/>
                  </a:lnTo>
                  <a:lnTo>
                    <a:pt x="4975656" y="6350"/>
                  </a:lnTo>
                  <a:lnTo>
                    <a:pt x="5003136" y="5183"/>
                  </a:lnTo>
                  <a:lnTo>
                    <a:pt x="5024234" y="4349"/>
                  </a:lnTo>
                  <a:lnTo>
                    <a:pt x="5038950" y="3849"/>
                  </a:lnTo>
                  <a:lnTo>
                    <a:pt x="5047284" y="3683"/>
                  </a:lnTo>
                  <a:close/>
                </a:path>
                <a:path w="6904355" h="357505">
                  <a:moveTo>
                    <a:pt x="5354878" y="2539"/>
                  </a:moveTo>
                  <a:lnTo>
                    <a:pt x="5412459" y="8899"/>
                  </a:lnTo>
                  <a:lnTo>
                    <a:pt x="5453573" y="27987"/>
                  </a:lnTo>
                  <a:lnTo>
                    <a:pt x="5478233" y="59815"/>
                  </a:lnTo>
                  <a:lnTo>
                    <a:pt x="5486450" y="104394"/>
                  </a:lnTo>
                  <a:lnTo>
                    <a:pt x="5485309" y="119395"/>
                  </a:lnTo>
                  <a:lnTo>
                    <a:pt x="5468289" y="160400"/>
                  </a:lnTo>
                  <a:lnTo>
                    <a:pt x="5435785" y="189868"/>
                  </a:lnTo>
                  <a:lnTo>
                    <a:pt x="5422569" y="195961"/>
                  </a:lnTo>
                  <a:lnTo>
                    <a:pt x="5524677" y="351663"/>
                  </a:lnTo>
                  <a:lnTo>
                    <a:pt x="5453938" y="351663"/>
                  </a:lnTo>
                  <a:lnTo>
                    <a:pt x="5361736" y="208914"/>
                  </a:lnTo>
                  <a:lnTo>
                    <a:pt x="5354073" y="208746"/>
                  </a:lnTo>
                  <a:lnTo>
                    <a:pt x="5345004" y="208422"/>
                  </a:lnTo>
                  <a:lnTo>
                    <a:pt x="5334554" y="207932"/>
                  </a:lnTo>
                  <a:lnTo>
                    <a:pt x="5322747" y="207263"/>
                  </a:lnTo>
                  <a:lnTo>
                    <a:pt x="5322747" y="351663"/>
                  </a:lnTo>
                  <a:lnTo>
                    <a:pt x="5259120" y="351663"/>
                  </a:lnTo>
                  <a:lnTo>
                    <a:pt x="5259120" y="6096"/>
                  </a:lnTo>
                  <a:lnTo>
                    <a:pt x="5263530" y="5978"/>
                  </a:lnTo>
                  <a:lnTo>
                    <a:pt x="5271630" y="5635"/>
                  </a:lnTo>
                  <a:lnTo>
                    <a:pt x="5283445" y="5078"/>
                  </a:lnTo>
                  <a:lnTo>
                    <a:pt x="5298998" y="4317"/>
                  </a:lnTo>
                  <a:lnTo>
                    <a:pt x="5315481" y="3557"/>
                  </a:lnTo>
                  <a:lnTo>
                    <a:pt x="5330272" y="3000"/>
                  </a:lnTo>
                  <a:lnTo>
                    <a:pt x="5343397" y="2657"/>
                  </a:lnTo>
                  <a:lnTo>
                    <a:pt x="5354878" y="2539"/>
                  </a:lnTo>
                  <a:close/>
                </a:path>
                <a:path w="6904355" h="357505">
                  <a:moveTo>
                    <a:pt x="2512618" y="2539"/>
                  </a:moveTo>
                  <a:lnTo>
                    <a:pt x="2570199" y="8899"/>
                  </a:lnTo>
                  <a:lnTo>
                    <a:pt x="2611313" y="27987"/>
                  </a:lnTo>
                  <a:lnTo>
                    <a:pt x="2635973" y="59815"/>
                  </a:lnTo>
                  <a:lnTo>
                    <a:pt x="2644190" y="104394"/>
                  </a:lnTo>
                  <a:lnTo>
                    <a:pt x="2643049" y="119395"/>
                  </a:lnTo>
                  <a:lnTo>
                    <a:pt x="2626029" y="160400"/>
                  </a:lnTo>
                  <a:lnTo>
                    <a:pt x="2593525" y="189868"/>
                  </a:lnTo>
                  <a:lnTo>
                    <a:pt x="2580309" y="195961"/>
                  </a:lnTo>
                  <a:lnTo>
                    <a:pt x="2682417" y="351663"/>
                  </a:lnTo>
                  <a:lnTo>
                    <a:pt x="2611678" y="351663"/>
                  </a:lnTo>
                  <a:lnTo>
                    <a:pt x="2519476" y="208914"/>
                  </a:lnTo>
                  <a:lnTo>
                    <a:pt x="2511813" y="208746"/>
                  </a:lnTo>
                  <a:lnTo>
                    <a:pt x="2502744" y="208422"/>
                  </a:lnTo>
                  <a:lnTo>
                    <a:pt x="2492294" y="207932"/>
                  </a:lnTo>
                  <a:lnTo>
                    <a:pt x="2480487" y="207263"/>
                  </a:lnTo>
                  <a:lnTo>
                    <a:pt x="2480487" y="351663"/>
                  </a:lnTo>
                  <a:lnTo>
                    <a:pt x="2416860" y="351663"/>
                  </a:lnTo>
                  <a:lnTo>
                    <a:pt x="2416860" y="6096"/>
                  </a:lnTo>
                  <a:lnTo>
                    <a:pt x="2421270" y="5978"/>
                  </a:lnTo>
                  <a:lnTo>
                    <a:pt x="2429370" y="5635"/>
                  </a:lnTo>
                  <a:lnTo>
                    <a:pt x="2441185" y="5078"/>
                  </a:lnTo>
                  <a:lnTo>
                    <a:pt x="2456738" y="4317"/>
                  </a:lnTo>
                  <a:lnTo>
                    <a:pt x="2473221" y="3557"/>
                  </a:lnTo>
                  <a:lnTo>
                    <a:pt x="2488012" y="3000"/>
                  </a:lnTo>
                  <a:lnTo>
                    <a:pt x="2501137" y="2657"/>
                  </a:lnTo>
                  <a:lnTo>
                    <a:pt x="2512618" y="2539"/>
                  </a:lnTo>
                  <a:close/>
                </a:path>
                <a:path w="6904355" h="357505">
                  <a:moveTo>
                    <a:pt x="1348409" y="1397"/>
                  </a:moveTo>
                  <a:lnTo>
                    <a:pt x="1375333" y="1397"/>
                  </a:lnTo>
                  <a:lnTo>
                    <a:pt x="1514271" y="351663"/>
                  </a:lnTo>
                  <a:lnTo>
                    <a:pt x="1446580" y="351663"/>
                  </a:lnTo>
                  <a:lnTo>
                    <a:pt x="1421307" y="281559"/>
                  </a:lnTo>
                  <a:lnTo>
                    <a:pt x="1302943" y="281559"/>
                  </a:lnTo>
                  <a:lnTo>
                    <a:pt x="1278813" y="351663"/>
                  </a:lnTo>
                  <a:lnTo>
                    <a:pt x="1214805" y="351663"/>
                  </a:lnTo>
                  <a:lnTo>
                    <a:pt x="1210614" y="351663"/>
                  </a:lnTo>
                  <a:lnTo>
                    <a:pt x="1144066" y="351663"/>
                  </a:lnTo>
                  <a:lnTo>
                    <a:pt x="1051864" y="208914"/>
                  </a:lnTo>
                  <a:lnTo>
                    <a:pt x="1044201" y="208746"/>
                  </a:lnTo>
                  <a:lnTo>
                    <a:pt x="1035132" y="208422"/>
                  </a:lnTo>
                  <a:lnTo>
                    <a:pt x="1024682" y="207932"/>
                  </a:lnTo>
                  <a:lnTo>
                    <a:pt x="1012875" y="207263"/>
                  </a:lnTo>
                  <a:lnTo>
                    <a:pt x="1012875" y="351663"/>
                  </a:lnTo>
                  <a:lnTo>
                    <a:pt x="949248" y="351663"/>
                  </a:lnTo>
                  <a:lnTo>
                    <a:pt x="949248" y="6096"/>
                  </a:lnTo>
                  <a:lnTo>
                    <a:pt x="953658" y="5978"/>
                  </a:lnTo>
                  <a:lnTo>
                    <a:pt x="961758" y="5635"/>
                  </a:lnTo>
                  <a:lnTo>
                    <a:pt x="973573" y="5078"/>
                  </a:lnTo>
                  <a:lnTo>
                    <a:pt x="989126" y="4317"/>
                  </a:lnTo>
                  <a:lnTo>
                    <a:pt x="1005609" y="3557"/>
                  </a:lnTo>
                  <a:lnTo>
                    <a:pt x="1020400" y="3000"/>
                  </a:lnTo>
                  <a:lnTo>
                    <a:pt x="1033525" y="2657"/>
                  </a:lnTo>
                  <a:lnTo>
                    <a:pt x="1045006" y="2539"/>
                  </a:lnTo>
                  <a:lnTo>
                    <a:pt x="1102587" y="8899"/>
                  </a:lnTo>
                  <a:lnTo>
                    <a:pt x="1143701" y="27987"/>
                  </a:lnTo>
                  <a:lnTo>
                    <a:pt x="1168361" y="59815"/>
                  </a:lnTo>
                  <a:lnTo>
                    <a:pt x="1176578" y="104394"/>
                  </a:lnTo>
                  <a:lnTo>
                    <a:pt x="1175437" y="119395"/>
                  </a:lnTo>
                  <a:lnTo>
                    <a:pt x="1158417" y="160400"/>
                  </a:lnTo>
                  <a:lnTo>
                    <a:pt x="1125913" y="189868"/>
                  </a:lnTo>
                  <a:lnTo>
                    <a:pt x="1112697" y="195961"/>
                  </a:lnTo>
                  <a:lnTo>
                    <a:pt x="1212265" y="347725"/>
                  </a:lnTo>
                  <a:lnTo>
                    <a:pt x="1348409" y="1397"/>
                  </a:lnTo>
                  <a:close/>
                </a:path>
                <a:path w="6904355" h="357505">
                  <a:moveTo>
                    <a:pt x="746429" y="1397"/>
                  </a:moveTo>
                  <a:lnTo>
                    <a:pt x="773353" y="1397"/>
                  </a:lnTo>
                  <a:lnTo>
                    <a:pt x="912291" y="351663"/>
                  </a:lnTo>
                  <a:lnTo>
                    <a:pt x="844600" y="351663"/>
                  </a:lnTo>
                  <a:lnTo>
                    <a:pt x="819327" y="281559"/>
                  </a:lnTo>
                  <a:lnTo>
                    <a:pt x="700900" y="281559"/>
                  </a:lnTo>
                  <a:lnTo>
                    <a:pt x="676846" y="351663"/>
                  </a:lnTo>
                  <a:lnTo>
                    <a:pt x="608672" y="351663"/>
                  </a:lnTo>
                  <a:lnTo>
                    <a:pt x="746429" y="1397"/>
                  </a:lnTo>
                  <a:close/>
                </a:path>
                <a:path w="6904355" h="357505">
                  <a:moveTo>
                    <a:pt x="6800392" y="126"/>
                  </a:moveTo>
                  <a:lnTo>
                    <a:pt x="6828324" y="1531"/>
                  </a:lnTo>
                  <a:lnTo>
                    <a:pt x="6852304" y="5746"/>
                  </a:lnTo>
                  <a:lnTo>
                    <a:pt x="6872330" y="12771"/>
                  </a:lnTo>
                  <a:lnTo>
                    <a:pt x="6888403" y="22605"/>
                  </a:lnTo>
                  <a:lnTo>
                    <a:pt x="6869734" y="75437"/>
                  </a:lnTo>
                  <a:lnTo>
                    <a:pt x="6853327" y="65343"/>
                  </a:lnTo>
                  <a:lnTo>
                    <a:pt x="6836492" y="58118"/>
                  </a:lnTo>
                  <a:lnTo>
                    <a:pt x="6819228" y="53774"/>
                  </a:lnTo>
                  <a:lnTo>
                    <a:pt x="6801535" y="52324"/>
                  </a:lnTo>
                  <a:lnTo>
                    <a:pt x="6791538" y="53016"/>
                  </a:lnTo>
                  <a:lnTo>
                    <a:pt x="6759895" y="76390"/>
                  </a:lnTo>
                  <a:lnTo>
                    <a:pt x="6756958" y="92710"/>
                  </a:lnTo>
                  <a:lnTo>
                    <a:pt x="6761076" y="107711"/>
                  </a:lnTo>
                  <a:lnTo>
                    <a:pt x="6773421" y="122999"/>
                  </a:lnTo>
                  <a:lnTo>
                    <a:pt x="6793981" y="138572"/>
                  </a:lnTo>
                  <a:lnTo>
                    <a:pt x="6822744" y="154432"/>
                  </a:lnTo>
                  <a:lnTo>
                    <a:pt x="6838885" y="162742"/>
                  </a:lnTo>
                  <a:lnTo>
                    <a:pt x="6852621" y="170719"/>
                  </a:lnTo>
                  <a:lnTo>
                    <a:pt x="6886324" y="201168"/>
                  </a:lnTo>
                  <a:lnTo>
                    <a:pt x="6902151" y="239061"/>
                  </a:lnTo>
                  <a:lnTo>
                    <a:pt x="6904151" y="261365"/>
                  </a:lnTo>
                  <a:lnTo>
                    <a:pt x="6902080" y="281394"/>
                  </a:lnTo>
                  <a:lnTo>
                    <a:pt x="6885506" y="315926"/>
                  </a:lnTo>
                  <a:lnTo>
                    <a:pt x="6853026" y="342288"/>
                  </a:lnTo>
                  <a:lnTo>
                    <a:pt x="6808639" y="355814"/>
                  </a:lnTo>
                  <a:lnTo>
                    <a:pt x="6782231" y="357504"/>
                  </a:lnTo>
                  <a:lnTo>
                    <a:pt x="6758633" y="355955"/>
                  </a:lnTo>
                  <a:lnTo>
                    <a:pt x="6736226" y="351297"/>
                  </a:lnTo>
                  <a:lnTo>
                    <a:pt x="6715009" y="343521"/>
                  </a:lnTo>
                  <a:lnTo>
                    <a:pt x="6694982" y="332613"/>
                  </a:lnTo>
                  <a:lnTo>
                    <a:pt x="6717588" y="277622"/>
                  </a:lnTo>
                  <a:lnTo>
                    <a:pt x="6735690" y="288770"/>
                  </a:lnTo>
                  <a:lnTo>
                    <a:pt x="6753625" y="296703"/>
                  </a:lnTo>
                  <a:lnTo>
                    <a:pt x="6771416" y="301446"/>
                  </a:lnTo>
                  <a:lnTo>
                    <a:pt x="6789089" y="303022"/>
                  </a:lnTo>
                  <a:lnTo>
                    <a:pt x="6812686" y="300664"/>
                  </a:lnTo>
                  <a:lnTo>
                    <a:pt x="6829555" y="293592"/>
                  </a:lnTo>
                  <a:lnTo>
                    <a:pt x="6839685" y="281805"/>
                  </a:lnTo>
                  <a:lnTo>
                    <a:pt x="6843064" y="265302"/>
                  </a:lnTo>
                  <a:lnTo>
                    <a:pt x="6842277" y="256561"/>
                  </a:lnTo>
                  <a:lnTo>
                    <a:pt x="6822292" y="223333"/>
                  </a:lnTo>
                  <a:lnTo>
                    <a:pt x="6777786" y="195579"/>
                  </a:lnTo>
                  <a:lnTo>
                    <a:pt x="6759574" y="186102"/>
                  </a:lnTo>
                  <a:lnTo>
                    <a:pt x="6744576" y="177482"/>
                  </a:lnTo>
                  <a:lnTo>
                    <a:pt x="6712096" y="148764"/>
                  </a:lnTo>
                  <a:lnTo>
                    <a:pt x="6696092" y="103616"/>
                  </a:lnTo>
                  <a:lnTo>
                    <a:pt x="6695617" y="93090"/>
                  </a:lnTo>
                  <a:lnTo>
                    <a:pt x="6697451" y="73923"/>
                  </a:lnTo>
                  <a:lnTo>
                    <a:pt x="6724954" y="26542"/>
                  </a:lnTo>
                  <a:lnTo>
                    <a:pt x="6758530" y="6762"/>
                  </a:lnTo>
                  <a:lnTo>
                    <a:pt x="6778407" y="1789"/>
                  </a:lnTo>
                  <a:lnTo>
                    <a:pt x="6800392" y="126"/>
                  </a:lnTo>
                  <a:close/>
                </a:path>
                <a:path w="6904355" h="357505">
                  <a:moveTo>
                    <a:pt x="6553504" y="126"/>
                  </a:moveTo>
                  <a:lnTo>
                    <a:pt x="6581436" y="1531"/>
                  </a:lnTo>
                  <a:lnTo>
                    <a:pt x="6605416" y="5746"/>
                  </a:lnTo>
                  <a:lnTo>
                    <a:pt x="6625442" y="12771"/>
                  </a:lnTo>
                  <a:lnTo>
                    <a:pt x="6641515" y="22605"/>
                  </a:lnTo>
                  <a:lnTo>
                    <a:pt x="6622846" y="75437"/>
                  </a:lnTo>
                  <a:lnTo>
                    <a:pt x="6606439" y="65343"/>
                  </a:lnTo>
                  <a:lnTo>
                    <a:pt x="6589604" y="58118"/>
                  </a:lnTo>
                  <a:lnTo>
                    <a:pt x="6572340" y="53774"/>
                  </a:lnTo>
                  <a:lnTo>
                    <a:pt x="6554647" y="52324"/>
                  </a:lnTo>
                  <a:lnTo>
                    <a:pt x="6544650" y="53016"/>
                  </a:lnTo>
                  <a:lnTo>
                    <a:pt x="6513007" y="76390"/>
                  </a:lnTo>
                  <a:lnTo>
                    <a:pt x="6510070" y="92710"/>
                  </a:lnTo>
                  <a:lnTo>
                    <a:pt x="6514188" y="107711"/>
                  </a:lnTo>
                  <a:lnTo>
                    <a:pt x="6526533" y="122999"/>
                  </a:lnTo>
                  <a:lnTo>
                    <a:pt x="6547093" y="138572"/>
                  </a:lnTo>
                  <a:lnTo>
                    <a:pt x="6575856" y="154432"/>
                  </a:lnTo>
                  <a:lnTo>
                    <a:pt x="6591997" y="162742"/>
                  </a:lnTo>
                  <a:lnTo>
                    <a:pt x="6605733" y="170719"/>
                  </a:lnTo>
                  <a:lnTo>
                    <a:pt x="6639436" y="201168"/>
                  </a:lnTo>
                  <a:lnTo>
                    <a:pt x="6655263" y="239061"/>
                  </a:lnTo>
                  <a:lnTo>
                    <a:pt x="6657263" y="261365"/>
                  </a:lnTo>
                  <a:lnTo>
                    <a:pt x="6655192" y="281394"/>
                  </a:lnTo>
                  <a:lnTo>
                    <a:pt x="6638618" y="315926"/>
                  </a:lnTo>
                  <a:lnTo>
                    <a:pt x="6606138" y="342288"/>
                  </a:lnTo>
                  <a:lnTo>
                    <a:pt x="6561751" y="355814"/>
                  </a:lnTo>
                  <a:lnTo>
                    <a:pt x="6535343" y="357504"/>
                  </a:lnTo>
                  <a:lnTo>
                    <a:pt x="6511745" y="355955"/>
                  </a:lnTo>
                  <a:lnTo>
                    <a:pt x="6489338" y="351297"/>
                  </a:lnTo>
                  <a:lnTo>
                    <a:pt x="6468121" y="343521"/>
                  </a:lnTo>
                  <a:lnTo>
                    <a:pt x="6448094" y="332613"/>
                  </a:lnTo>
                  <a:lnTo>
                    <a:pt x="6470700" y="277622"/>
                  </a:lnTo>
                  <a:lnTo>
                    <a:pt x="6488802" y="288770"/>
                  </a:lnTo>
                  <a:lnTo>
                    <a:pt x="6506737" y="296703"/>
                  </a:lnTo>
                  <a:lnTo>
                    <a:pt x="6524528" y="301446"/>
                  </a:lnTo>
                  <a:lnTo>
                    <a:pt x="6542201" y="303022"/>
                  </a:lnTo>
                  <a:lnTo>
                    <a:pt x="6565798" y="300664"/>
                  </a:lnTo>
                  <a:lnTo>
                    <a:pt x="6582667" y="293592"/>
                  </a:lnTo>
                  <a:lnTo>
                    <a:pt x="6592797" y="281805"/>
                  </a:lnTo>
                  <a:lnTo>
                    <a:pt x="6596176" y="265302"/>
                  </a:lnTo>
                  <a:lnTo>
                    <a:pt x="6595389" y="256561"/>
                  </a:lnTo>
                  <a:lnTo>
                    <a:pt x="6575404" y="223333"/>
                  </a:lnTo>
                  <a:lnTo>
                    <a:pt x="6530898" y="195579"/>
                  </a:lnTo>
                  <a:lnTo>
                    <a:pt x="6512686" y="186102"/>
                  </a:lnTo>
                  <a:lnTo>
                    <a:pt x="6497688" y="177482"/>
                  </a:lnTo>
                  <a:lnTo>
                    <a:pt x="6465208" y="148764"/>
                  </a:lnTo>
                  <a:lnTo>
                    <a:pt x="6449204" y="103616"/>
                  </a:lnTo>
                  <a:lnTo>
                    <a:pt x="6448729" y="93090"/>
                  </a:lnTo>
                  <a:lnTo>
                    <a:pt x="6450563" y="73923"/>
                  </a:lnTo>
                  <a:lnTo>
                    <a:pt x="6478066" y="26542"/>
                  </a:lnTo>
                  <a:lnTo>
                    <a:pt x="6511642" y="6762"/>
                  </a:lnTo>
                  <a:lnTo>
                    <a:pt x="6531519" y="1789"/>
                  </a:lnTo>
                  <a:lnTo>
                    <a:pt x="6553504" y="126"/>
                  </a:lnTo>
                  <a:close/>
                </a:path>
                <a:path w="6904355" h="357505">
                  <a:moveTo>
                    <a:pt x="6036360" y="126"/>
                  </a:moveTo>
                  <a:lnTo>
                    <a:pt x="6064580" y="1650"/>
                  </a:lnTo>
                  <a:lnTo>
                    <a:pt x="6089811" y="6223"/>
                  </a:lnTo>
                  <a:lnTo>
                    <a:pt x="6112066" y="13843"/>
                  </a:lnTo>
                  <a:lnTo>
                    <a:pt x="6131356" y="24511"/>
                  </a:lnTo>
                  <a:lnTo>
                    <a:pt x="6106210" y="75184"/>
                  </a:lnTo>
                  <a:lnTo>
                    <a:pt x="6094374" y="66202"/>
                  </a:lnTo>
                  <a:lnTo>
                    <a:pt x="6079429" y="59816"/>
                  </a:lnTo>
                  <a:lnTo>
                    <a:pt x="6061365" y="56003"/>
                  </a:lnTo>
                  <a:lnTo>
                    <a:pt x="6040170" y="54737"/>
                  </a:lnTo>
                  <a:lnTo>
                    <a:pt x="6019525" y="56999"/>
                  </a:lnTo>
                  <a:lnTo>
                    <a:pt x="5984092" y="75096"/>
                  </a:lnTo>
                  <a:lnTo>
                    <a:pt x="5957283" y="110222"/>
                  </a:lnTo>
                  <a:lnTo>
                    <a:pt x="5943480" y="155993"/>
                  </a:lnTo>
                  <a:lnTo>
                    <a:pt x="5941745" y="182499"/>
                  </a:lnTo>
                  <a:lnTo>
                    <a:pt x="5943343" y="208787"/>
                  </a:lnTo>
                  <a:lnTo>
                    <a:pt x="5956158" y="252793"/>
                  </a:lnTo>
                  <a:lnTo>
                    <a:pt x="5981234" y="284751"/>
                  </a:lnTo>
                  <a:lnTo>
                    <a:pt x="6035598" y="303022"/>
                  </a:lnTo>
                  <a:lnTo>
                    <a:pt x="6058724" y="300851"/>
                  </a:lnTo>
                  <a:lnTo>
                    <a:pt x="6079159" y="294322"/>
                  </a:lnTo>
                  <a:lnTo>
                    <a:pt x="6096927" y="283412"/>
                  </a:lnTo>
                  <a:lnTo>
                    <a:pt x="6112052" y="268097"/>
                  </a:lnTo>
                  <a:lnTo>
                    <a:pt x="6140627" y="317753"/>
                  </a:lnTo>
                  <a:lnTo>
                    <a:pt x="6119674" y="335162"/>
                  </a:lnTo>
                  <a:lnTo>
                    <a:pt x="6094352" y="347583"/>
                  </a:lnTo>
                  <a:lnTo>
                    <a:pt x="6064671" y="355026"/>
                  </a:lnTo>
                  <a:lnTo>
                    <a:pt x="6030645" y="357504"/>
                  </a:lnTo>
                  <a:lnTo>
                    <a:pt x="5996472" y="354528"/>
                  </a:lnTo>
                  <a:lnTo>
                    <a:pt x="5940223" y="330715"/>
                  </a:lnTo>
                  <a:lnTo>
                    <a:pt x="5900621" y="283900"/>
                  </a:lnTo>
                  <a:lnTo>
                    <a:pt x="5880619" y="218940"/>
                  </a:lnTo>
                  <a:lnTo>
                    <a:pt x="5878118" y="179959"/>
                  </a:lnTo>
                  <a:lnTo>
                    <a:pt x="5880885" y="143164"/>
                  </a:lnTo>
                  <a:lnTo>
                    <a:pt x="5903086" y="79053"/>
                  </a:lnTo>
                  <a:lnTo>
                    <a:pt x="5946331" y="29166"/>
                  </a:lnTo>
                  <a:lnTo>
                    <a:pt x="6003239" y="3361"/>
                  </a:lnTo>
                  <a:lnTo>
                    <a:pt x="6036360" y="126"/>
                  </a:lnTo>
                  <a:close/>
                </a:path>
                <a:path w="6904355" h="357505">
                  <a:moveTo>
                    <a:pt x="3907840" y="126"/>
                  </a:moveTo>
                  <a:lnTo>
                    <a:pt x="3935772" y="1531"/>
                  </a:lnTo>
                  <a:lnTo>
                    <a:pt x="3959752" y="5746"/>
                  </a:lnTo>
                  <a:lnTo>
                    <a:pt x="3979778" y="12771"/>
                  </a:lnTo>
                  <a:lnTo>
                    <a:pt x="3995851" y="22605"/>
                  </a:lnTo>
                  <a:lnTo>
                    <a:pt x="3977182" y="75437"/>
                  </a:lnTo>
                  <a:lnTo>
                    <a:pt x="3960775" y="65343"/>
                  </a:lnTo>
                  <a:lnTo>
                    <a:pt x="3943940" y="58118"/>
                  </a:lnTo>
                  <a:lnTo>
                    <a:pt x="3926676" y="53774"/>
                  </a:lnTo>
                  <a:lnTo>
                    <a:pt x="3908983" y="52324"/>
                  </a:lnTo>
                  <a:lnTo>
                    <a:pt x="3898986" y="53016"/>
                  </a:lnTo>
                  <a:lnTo>
                    <a:pt x="3867343" y="76390"/>
                  </a:lnTo>
                  <a:lnTo>
                    <a:pt x="3864406" y="92710"/>
                  </a:lnTo>
                  <a:lnTo>
                    <a:pt x="3868524" y="107711"/>
                  </a:lnTo>
                  <a:lnTo>
                    <a:pt x="3880869" y="122999"/>
                  </a:lnTo>
                  <a:lnTo>
                    <a:pt x="3901429" y="138572"/>
                  </a:lnTo>
                  <a:lnTo>
                    <a:pt x="3930192" y="154432"/>
                  </a:lnTo>
                  <a:lnTo>
                    <a:pt x="3946333" y="162742"/>
                  </a:lnTo>
                  <a:lnTo>
                    <a:pt x="3960069" y="170719"/>
                  </a:lnTo>
                  <a:lnTo>
                    <a:pt x="3993772" y="201168"/>
                  </a:lnTo>
                  <a:lnTo>
                    <a:pt x="4009599" y="239061"/>
                  </a:lnTo>
                  <a:lnTo>
                    <a:pt x="4011599" y="261365"/>
                  </a:lnTo>
                  <a:lnTo>
                    <a:pt x="4009528" y="281394"/>
                  </a:lnTo>
                  <a:lnTo>
                    <a:pt x="3992954" y="315926"/>
                  </a:lnTo>
                  <a:lnTo>
                    <a:pt x="3960474" y="342288"/>
                  </a:lnTo>
                  <a:lnTo>
                    <a:pt x="3916087" y="355814"/>
                  </a:lnTo>
                  <a:lnTo>
                    <a:pt x="3889679" y="357504"/>
                  </a:lnTo>
                  <a:lnTo>
                    <a:pt x="3866081" y="355955"/>
                  </a:lnTo>
                  <a:lnTo>
                    <a:pt x="3843674" y="351297"/>
                  </a:lnTo>
                  <a:lnTo>
                    <a:pt x="3822457" y="343521"/>
                  </a:lnTo>
                  <a:lnTo>
                    <a:pt x="3802430" y="332613"/>
                  </a:lnTo>
                  <a:lnTo>
                    <a:pt x="3825036" y="277622"/>
                  </a:lnTo>
                  <a:lnTo>
                    <a:pt x="3843138" y="288770"/>
                  </a:lnTo>
                  <a:lnTo>
                    <a:pt x="3861073" y="296703"/>
                  </a:lnTo>
                  <a:lnTo>
                    <a:pt x="3878864" y="301446"/>
                  </a:lnTo>
                  <a:lnTo>
                    <a:pt x="3896537" y="303022"/>
                  </a:lnTo>
                  <a:lnTo>
                    <a:pt x="3920134" y="300664"/>
                  </a:lnTo>
                  <a:lnTo>
                    <a:pt x="3937003" y="293592"/>
                  </a:lnTo>
                  <a:lnTo>
                    <a:pt x="3947133" y="281805"/>
                  </a:lnTo>
                  <a:lnTo>
                    <a:pt x="3950512" y="265302"/>
                  </a:lnTo>
                  <a:lnTo>
                    <a:pt x="3949725" y="256561"/>
                  </a:lnTo>
                  <a:lnTo>
                    <a:pt x="3929740" y="223333"/>
                  </a:lnTo>
                  <a:lnTo>
                    <a:pt x="3885234" y="195579"/>
                  </a:lnTo>
                  <a:lnTo>
                    <a:pt x="3867022" y="186102"/>
                  </a:lnTo>
                  <a:lnTo>
                    <a:pt x="3852024" y="177482"/>
                  </a:lnTo>
                  <a:lnTo>
                    <a:pt x="3819544" y="148764"/>
                  </a:lnTo>
                  <a:lnTo>
                    <a:pt x="3803540" y="103616"/>
                  </a:lnTo>
                  <a:lnTo>
                    <a:pt x="3803065" y="93090"/>
                  </a:lnTo>
                  <a:lnTo>
                    <a:pt x="3804899" y="73923"/>
                  </a:lnTo>
                  <a:lnTo>
                    <a:pt x="3832402" y="26542"/>
                  </a:lnTo>
                  <a:lnTo>
                    <a:pt x="3865978" y="6762"/>
                  </a:lnTo>
                  <a:lnTo>
                    <a:pt x="3885855" y="1789"/>
                  </a:lnTo>
                  <a:lnTo>
                    <a:pt x="3907840" y="126"/>
                  </a:lnTo>
                  <a:close/>
                </a:path>
                <a:path w="6904355" h="357505">
                  <a:moveTo>
                    <a:pt x="3665016" y="126"/>
                  </a:moveTo>
                  <a:lnTo>
                    <a:pt x="3693236" y="1650"/>
                  </a:lnTo>
                  <a:lnTo>
                    <a:pt x="3718467" y="6223"/>
                  </a:lnTo>
                  <a:lnTo>
                    <a:pt x="3740722" y="13843"/>
                  </a:lnTo>
                  <a:lnTo>
                    <a:pt x="3760012" y="24511"/>
                  </a:lnTo>
                  <a:lnTo>
                    <a:pt x="3734866" y="75184"/>
                  </a:lnTo>
                  <a:lnTo>
                    <a:pt x="3723030" y="66202"/>
                  </a:lnTo>
                  <a:lnTo>
                    <a:pt x="3708085" y="59816"/>
                  </a:lnTo>
                  <a:lnTo>
                    <a:pt x="3690021" y="56003"/>
                  </a:lnTo>
                  <a:lnTo>
                    <a:pt x="3668826" y="54737"/>
                  </a:lnTo>
                  <a:lnTo>
                    <a:pt x="3648181" y="56999"/>
                  </a:lnTo>
                  <a:lnTo>
                    <a:pt x="3612748" y="75096"/>
                  </a:lnTo>
                  <a:lnTo>
                    <a:pt x="3585939" y="110222"/>
                  </a:lnTo>
                  <a:lnTo>
                    <a:pt x="3572136" y="155993"/>
                  </a:lnTo>
                  <a:lnTo>
                    <a:pt x="3570401" y="182499"/>
                  </a:lnTo>
                  <a:lnTo>
                    <a:pt x="3571999" y="208787"/>
                  </a:lnTo>
                  <a:lnTo>
                    <a:pt x="3584814" y="252793"/>
                  </a:lnTo>
                  <a:lnTo>
                    <a:pt x="3609890" y="284751"/>
                  </a:lnTo>
                  <a:lnTo>
                    <a:pt x="3664254" y="303022"/>
                  </a:lnTo>
                  <a:lnTo>
                    <a:pt x="3687380" y="300851"/>
                  </a:lnTo>
                  <a:lnTo>
                    <a:pt x="3707815" y="294322"/>
                  </a:lnTo>
                  <a:lnTo>
                    <a:pt x="3725583" y="283412"/>
                  </a:lnTo>
                  <a:lnTo>
                    <a:pt x="3740708" y="268097"/>
                  </a:lnTo>
                  <a:lnTo>
                    <a:pt x="3769283" y="317753"/>
                  </a:lnTo>
                  <a:lnTo>
                    <a:pt x="3748330" y="335162"/>
                  </a:lnTo>
                  <a:lnTo>
                    <a:pt x="3723008" y="347583"/>
                  </a:lnTo>
                  <a:lnTo>
                    <a:pt x="3693327" y="355026"/>
                  </a:lnTo>
                  <a:lnTo>
                    <a:pt x="3659301" y="357504"/>
                  </a:lnTo>
                  <a:lnTo>
                    <a:pt x="3625128" y="354528"/>
                  </a:lnTo>
                  <a:lnTo>
                    <a:pt x="3568879" y="330715"/>
                  </a:lnTo>
                  <a:lnTo>
                    <a:pt x="3529277" y="283900"/>
                  </a:lnTo>
                  <a:lnTo>
                    <a:pt x="3509275" y="218940"/>
                  </a:lnTo>
                  <a:lnTo>
                    <a:pt x="3506774" y="179959"/>
                  </a:lnTo>
                  <a:lnTo>
                    <a:pt x="3509541" y="143164"/>
                  </a:lnTo>
                  <a:lnTo>
                    <a:pt x="3531742" y="79053"/>
                  </a:lnTo>
                  <a:lnTo>
                    <a:pt x="3574987" y="29166"/>
                  </a:lnTo>
                  <a:lnTo>
                    <a:pt x="3631895" y="3361"/>
                  </a:lnTo>
                  <a:lnTo>
                    <a:pt x="3665016" y="126"/>
                  </a:lnTo>
                  <a:close/>
                </a:path>
                <a:path w="6904355" h="357505">
                  <a:moveTo>
                    <a:pt x="2935528" y="126"/>
                  </a:moveTo>
                  <a:lnTo>
                    <a:pt x="2963460" y="1531"/>
                  </a:lnTo>
                  <a:lnTo>
                    <a:pt x="2987440" y="5746"/>
                  </a:lnTo>
                  <a:lnTo>
                    <a:pt x="3007466" y="12771"/>
                  </a:lnTo>
                  <a:lnTo>
                    <a:pt x="3023539" y="22605"/>
                  </a:lnTo>
                  <a:lnTo>
                    <a:pt x="3004870" y="75437"/>
                  </a:lnTo>
                  <a:lnTo>
                    <a:pt x="2988463" y="65343"/>
                  </a:lnTo>
                  <a:lnTo>
                    <a:pt x="2971628" y="58118"/>
                  </a:lnTo>
                  <a:lnTo>
                    <a:pt x="2954364" y="53774"/>
                  </a:lnTo>
                  <a:lnTo>
                    <a:pt x="2936671" y="52324"/>
                  </a:lnTo>
                  <a:lnTo>
                    <a:pt x="2926674" y="53016"/>
                  </a:lnTo>
                  <a:lnTo>
                    <a:pt x="2895031" y="76390"/>
                  </a:lnTo>
                  <a:lnTo>
                    <a:pt x="2892094" y="92710"/>
                  </a:lnTo>
                  <a:lnTo>
                    <a:pt x="2896212" y="107711"/>
                  </a:lnTo>
                  <a:lnTo>
                    <a:pt x="2908557" y="122999"/>
                  </a:lnTo>
                  <a:lnTo>
                    <a:pt x="2929117" y="138572"/>
                  </a:lnTo>
                  <a:lnTo>
                    <a:pt x="2957880" y="154432"/>
                  </a:lnTo>
                  <a:lnTo>
                    <a:pt x="2974021" y="162742"/>
                  </a:lnTo>
                  <a:lnTo>
                    <a:pt x="2987757" y="170719"/>
                  </a:lnTo>
                  <a:lnTo>
                    <a:pt x="3021460" y="201168"/>
                  </a:lnTo>
                  <a:lnTo>
                    <a:pt x="3037287" y="239061"/>
                  </a:lnTo>
                  <a:lnTo>
                    <a:pt x="3039287" y="261365"/>
                  </a:lnTo>
                  <a:lnTo>
                    <a:pt x="3037216" y="281394"/>
                  </a:lnTo>
                  <a:lnTo>
                    <a:pt x="3020642" y="315926"/>
                  </a:lnTo>
                  <a:lnTo>
                    <a:pt x="2988162" y="342288"/>
                  </a:lnTo>
                  <a:lnTo>
                    <a:pt x="2943775" y="355814"/>
                  </a:lnTo>
                  <a:lnTo>
                    <a:pt x="2917367" y="357504"/>
                  </a:lnTo>
                  <a:lnTo>
                    <a:pt x="2893769" y="355955"/>
                  </a:lnTo>
                  <a:lnTo>
                    <a:pt x="2871362" y="351297"/>
                  </a:lnTo>
                  <a:lnTo>
                    <a:pt x="2850145" y="343521"/>
                  </a:lnTo>
                  <a:lnTo>
                    <a:pt x="2830118" y="332613"/>
                  </a:lnTo>
                  <a:lnTo>
                    <a:pt x="2852724" y="277622"/>
                  </a:lnTo>
                  <a:lnTo>
                    <a:pt x="2870826" y="288770"/>
                  </a:lnTo>
                  <a:lnTo>
                    <a:pt x="2888761" y="296703"/>
                  </a:lnTo>
                  <a:lnTo>
                    <a:pt x="2906552" y="301446"/>
                  </a:lnTo>
                  <a:lnTo>
                    <a:pt x="2924225" y="303022"/>
                  </a:lnTo>
                  <a:lnTo>
                    <a:pt x="2947822" y="300664"/>
                  </a:lnTo>
                  <a:lnTo>
                    <a:pt x="2964691" y="293592"/>
                  </a:lnTo>
                  <a:lnTo>
                    <a:pt x="2974821" y="281805"/>
                  </a:lnTo>
                  <a:lnTo>
                    <a:pt x="2978200" y="265302"/>
                  </a:lnTo>
                  <a:lnTo>
                    <a:pt x="2977413" y="256561"/>
                  </a:lnTo>
                  <a:lnTo>
                    <a:pt x="2957428" y="223333"/>
                  </a:lnTo>
                  <a:lnTo>
                    <a:pt x="2912922" y="195579"/>
                  </a:lnTo>
                  <a:lnTo>
                    <a:pt x="2894710" y="186102"/>
                  </a:lnTo>
                  <a:lnTo>
                    <a:pt x="2879712" y="177482"/>
                  </a:lnTo>
                  <a:lnTo>
                    <a:pt x="2847232" y="148764"/>
                  </a:lnTo>
                  <a:lnTo>
                    <a:pt x="2831228" y="103616"/>
                  </a:lnTo>
                  <a:lnTo>
                    <a:pt x="2830753" y="93090"/>
                  </a:lnTo>
                  <a:lnTo>
                    <a:pt x="2832587" y="73923"/>
                  </a:lnTo>
                  <a:lnTo>
                    <a:pt x="2860090" y="26542"/>
                  </a:lnTo>
                  <a:lnTo>
                    <a:pt x="2893666" y="6762"/>
                  </a:lnTo>
                  <a:lnTo>
                    <a:pt x="2913543" y="1789"/>
                  </a:lnTo>
                  <a:lnTo>
                    <a:pt x="2935528" y="126"/>
                  </a:lnTo>
                  <a:close/>
                </a:path>
                <a:path w="6904355" h="357505">
                  <a:moveTo>
                    <a:pt x="1692960" y="126"/>
                  </a:moveTo>
                  <a:lnTo>
                    <a:pt x="1721180" y="1650"/>
                  </a:lnTo>
                  <a:lnTo>
                    <a:pt x="1746411" y="6223"/>
                  </a:lnTo>
                  <a:lnTo>
                    <a:pt x="1768666" y="13843"/>
                  </a:lnTo>
                  <a:lnTo>
                    <a:pt x="1787956" y="24511"/>
                  </a:lnTo>
                  <a:lnTo>
                    <a:pt x="1762810" y="75184"/>
                  </a:lnTo>
                  <a:lnTo>
                    <a:pt x="1750974" y="66202"/>
                  </a:lnTo>
                  <a:lnTo>
                    <a:pt x="1736029" y="59816"/>
                  </a:lnTo>
                  <a:lnTo>
                    <a:pt x="1717965" y="56003"/>
                  </a:lnTo>
                  <a:lnTo>
                    <a:pt x="1696770" y="54737"/>
                  </a:lnTo>
                  <a:lnTo>
                    <a:pt x="1676125" y="56999"/>
                  </a:lnTo>
                  <a:lnTo>
                    <a:pt x="1640692" y="75096"/>
                  </a:lnTo>
                  <a:lnTo>
                    <a:pt x="1613883" y="110222"/>
                  </a:lnTo>
                  <a:lnTo>
                    <a:pt x="1600080" y="155993"/>
                  </a:lnTo>
                  <a:lnTo>
                    <a:pt x="1598345" y="182499"/>
                  </a:lnTo>
                  <a:lnTo>
                    <a:pt x="1599943" y="208787"/>
                  </a:lnTo>
                  <a:lnTo>
                    <a:pt x="1612758" y="252793"/>
                  </a:lnTo>
                  <a:lnTo>
                    <a:pt x="1637834" y="284751"/>
                  </a:lnTo>
                  <a:lnTo>
                    <a:pt x="1692198" y="303022"/>
                  </a:lnTo>
                  <a:lnTo>
                    <a:pt x="1715324" y="300851"/>
                  </a:lnTo>
                  <a:lnTo>
                    <a:pt x="1735759" y="294322"/>
                  </a:lnTo>
                  <a:lnTo>
                    <a:pt x="1753527" y="283412"/>
                  </a:lnTo>
                  <a:lnTo>
                    <a:pt x="1768652" y="268097"/>
                  </a:lnTo>
                  <a:lnTo>
                    <a:pt x="1797227" y="317753"/>
                  </a:lnTo>
                  <a:lnTo>
                    <a:pt x="1776274" y="335162"/>
                  </a:lnTo>
                  <a:lnTo>
                    <a:pt x="1750952" y="347583"/>
                  </a:lnTo>
                  <a:lnTo>
                    <a:pt x="1721271" y="355026"/>
                  </a:lnTo>
                  <a:lnTo>
                    <a:pt x="1687245" y="357504"/>
                  </a:lnTo>
                  <a:lnTo>
                    <a:pt x="1653072" y="354528"/>
                  </a:lnTo>
                  <a:lnTo>
                    <a:pt x="1596823" y="330715"/>
                  </a:lnTo>
                  <a:lnTo>
                    <a:pt x="1557221" y="283900"/>
                  </a:lnTo>
                  <a:lnTo>
                    <a:pt x="1537219" y="218940"/>
                  </a:lnTo>
                  <a:lnTo>
                    <a:pt x="1534718" y="179959"/>
                  </a:lnTo>
                  <a:lnTo>
                    <a:pt x="1537485" y="143164"/>
                  </a:lnTo>
                  <a:lnTo>
                    <a:pt x="1559686" y="79053"/>
                  </a:lnTo>
                  <a:lnTo>
                    <a:pt x="1602931" y="29166"/>
                  </a:lnTo>
                  <a:lnTo>
                    <a:pt x="1659839" y="3361"/>
                  </a:lnTo>
                  <a:lnTo>
                    <a:pt x="1692960" y="126"/>
                  </a:lnTo>
                  <a:close/>
                </a:path>
                <a:path w="6904355" h="357505">
                  <a:moveTo>
                    <a:pt x="158280" y="126"/>
                  </a:moveTo>
                  <a:lnTo>
                    <a:pt x="186517" y="1650"/>
                  </a:lnTo>
                  <a:lnTo>
                    <a:pt x="211774" y="6223"/>
                  </a:lnTo>
                  <a:lnTo>
                    <a:pt x="234052" y="13843"/>
                  </a:lnTo>
                  <a:lnTo>
                    <a:pt x="253352" y="24511"/>
                  </a:lnTo>
                  <a:lnTo>
                    <a:pt x="228104" y="75184"/>
                  </a:lnTo>
                  <a:lnTo>
                    <a:pt x="216281" y="66202"/>
                  </a:lnTo>
                  <a:lnTo>
                    <a:pt x="201331" y="59816"/>
                  </a:lnTo>
                  <a:lnTo>
                    <a:pt x="183254" y="56003"/>
                  </a:lnTo>
                  <a:lnTo>
                    <a:pt x="162051" y="54737"/>
                  </a:lnTo>
                  <a:lnTo>
                    <a:pt x="141442" y="56999"/>
                  </a:lnTo>
                  <a:lnTo>
                    <a:pt x="106061" y="75096"/>
                  </a:lnTo>
                  <a:lnTo>
                    <a:pt x="79212" y="110222"/>
                  </a:lnTo>
                  <a:lnTo>
                    <a:pt x="65414" y="155993"/>
                  </a:lnTo>
                  <a:lnTo>
                    <a:pt x="63690" y="182499"/>
                  </a:lnTo>
                  <a:lnTo>
                    <a:pt x="65290" y="208787"/>
                  </a:lnTo>
                  <a:lnTo>
                    <a:pt x="78086" y="252793"/>
                  </a:lnTo>
                  <a:lnTo>
                    <a:pt x="103149" y="284751"/>
                  </a:lnTo>
                  <a:lnTo>
                    <a:pt x="157581" y="303022"/>
                  </a:lnTo>
                  <a:lnTo>
                    <a:pt x="180667" y="300851"/>
                  </a:lnTo>
                  <a:lnTo>
                    <a:pt x="201101" y="294322"/>
                  </a:lnTo>
                  <a:lnTo>
                    <a:pt x="218882" y="283412"/>
                  </a:lnTo>
                  <a:lnTo>
                    <a:pt x="234010" y="268097"/>
                  </a:lnTo>
                  <a:lnTo>
                    <a:pt x="262547" y="317753"/>
                  </a:lnTo>
                  <a:lnTo>
                    <a:pt x="241610" y="335162"/>
                  </a:lnTo>
                  <a:lnTo>
                    <a:pt x="216311" y="347583"/>
                  </a:lnTo>
                  <a:lnTo>
                    <a:pt x="186646" y="355026"/>
                  </a:lnTo>
                  <a:lnTo>
                    <a:pt x="152615" y="357504"/>
                  </a:lnTo>
                  <a:lnTo>
                    <a:pt x="118430" y="354528"/>
                  </a:lnTo>
                  <a:lnTo>
                    <a:pt x="62176" y="330715"/>
                  </a:lnTo>
                  <a:lnTo>
                    <a:pt x="22556" y="283900"/>
                  </a:lnTo>
                  <a:lnTo>
                    <a:pt x="2505" y="218940"/>
                  </a:lnTo>
                  <a:lnTo>
                    <a:pt x="0" y="179959"/>
                  </a:lnTo>
                  <a:lnTo>
                    <a:pt x="2778" y="143164"/>
                  </a:lnTo>
                  <a:lnTo>
                    <a:pt x="25010" y="79053"/>
                  </a:lnTo>
                  <a:lnTo>
                    <a:pt x="68250" y="29166"/>
                  </a:lnTo>
                  <a:lnTo>
                    <a:pt x="125162" y="3361"/>
                  </a:lnTo>
                  <a:lnTo>
                    <a:pt x="158280" y="126"/>
                  </a:lnTo>
                  <a:close/>
                </a:path>
                <a:path w="6904355" h="357505">
                  <a:moveTo>
                    <a:pt x="5686856" y="0"/>
                  </a:moveTo>
                  <a:lnTo>
                    <a:pt x="5752579" y="11541"/>
                  </a:lnTo>
                  <a:lnTo>
                    <a:pt x="5800775" y="46227"/>
                  </a:lnTo>
                  <a:lnTo>
                    <a:pt x="5830319" y="101726"/>
                  </a:lnTo>
                  <a:lnTo>
                    <a:pt x="5840145" y="175895"/>
                  </a:lnTo>
                  <a:lnTo>
                    <a:pt x="5837574" y="215542"/>
                  </a:lnTo>
                  <a:lnTo>
                    <a:pt x="5817000" y="281836"/>
                  </a:lnTo>
                  <a:lnTo>
                    <a:pt x="5776258" y="329965"/>
                  </a:lnTo>
                  <a:lnTo>
                    <a:pt x="5717826" y="354453"/>
                  </a:lnTo>
                  <a:lnTo>
                    <a:pt x="5682157" y="357504"/>
                  </a:lnTo>
                  <a:lnTo>
                    <a:pt x="5649342" y="354478"/>
                  </a:lnTo>
                  <a:lnTo>
                    <a:pt x="5595950" y="330233"/>
                  </a:lnTo>
                  <a:lnTo>
                    <a:pt x="5559108" y="282461"/>
                  </a:lnTo>
                  <a:lnTo>
                    <a:pt x="5540578" y="215925"/>
                  </a:lnTo>
                  <a:lnTo>
                    <a:pt x="5538266" y="175895"/>
                  </a:lnTo>
                  <a:lnTo>
                    <a:pt x="5540790" y="140440"/>
                  </a:lnTo>
                  <a:lnTo>
                    <a:pt x="5560983" y="78007"/>
                  </a:lnTo>
                  <a:lnTo>
                    <a:pt x="5600613" y="28717"/>
                  </a:lnTo>
                  <a:lnTo>
                    <a:pt x="5654680" y="3190"/>
                  </a:lnTo>
                  <a:lnTo>
                    <a:pt x="5686856" y="0"/>
                  </a:lnTo>
                  <a:close/>
                </a:path>
                <a:path w="6904355" h="357505">
                  <a:moveTo>
                    <a:pt x="4341164" y="0"/>
                  </a:moveTo>
                  <a:lnTo>
                    <a:pt x="4406887" y="11541"/>
                  </a:lnTo>
                  <a:lnTo>
                    <a:pt x="4455083" y="46227"/>
                  </a:lnTo>
                  <a:lnTo>
                    <a:pt x="4484627" y="101726"/>
                  </a:lnTo>
                  <a:lnTo>
                    <a:pt x="4494453" y="175895"/>
                  </a:lnTo>
                  <a:lnTo>
                    <a:pt x="4491882" y="215542"/>
                  </a:lnTo>
                  <a:lnTo>
                    <a:pt x="4471308" y="281836"/>
                  </a:lnTo>
                  <a:lnTo>
                    <a:pt x="4430566" y="329965"/>
                  </a:lnTo>
                  <a:lnTo>
                    <a:pt x="4372134" y="354453"/>
                  </a:lnTo>
                  <a:lnTo>
                    <a:pt x="4336465" y="357504"/>
                  </a:lnTo>
                  <a:lnTo>
                    <a:pt x="4303650" y="354478"/>
                  </a:lnTo>
                  <a:lnTo>
                    <a:pt x="4250258" y="330233"/>
                  </a:lnTo>
                  <a:lnTo>
                    <a:pt x="4213416" y="282461"/>
                  </a:lnTo>
                  <a:lnTo>
                    <a:pt x="4194886" y="215925"/>
                  </a:lnTo>
                  <a:lnTo>
                    <a:pt x="4192574" y="175895"/>
                  </a:lnTo>
                  <a:lnTo>
                    <a:pt x="4195098" y="140440"/>
                  </a:lnTo>
                  <a:lnTo>
                    <a:pt x="4215291" y="78007"/>
                  </a:lnTo>
                  <a:lnTo>
                    <a:pt x="4254921" y="28717"/>
                  </a:lnTo>
                  <a:lnTo>
                    <a:pt x="4308988" y="3190"/>
                  </a:lnTo>
                  <a:lnTo>
                    <a:pt x="4341164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35940" y="1521078"/>
            <a:ext cx="6858000" cy="341285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955">
              <a:lnSpc>
                <a:spcPts val="2950"/>
              </a:lnSpc>
              <a:spcBef>
                <a:spcPts val="105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15" dirty="0">
                <a:latin typeface="+mj-lt"/>
                <a:cs typeface="Trebuchet MS"/>
              </a:rPr>
              <a:t>Prescribes </a:t>
            </a:r>
            <a:r>
              <a:rPr sz="2000" spc="-5" dirty="0">
                <a:latin typeface="+mj-lt"/>
                <a:cs typeface="Trebuchet MS"/>
              </a:rPr>
              <a:t>all major process</a:t>
            </a:r>
            <a:r>
              <a:rPr sz="2000" spc="-20" dirty="0">
                <a:latin typeface="+mj-lt"/>
                <a:cs typeface="Trebuchet MS"/>
              </a:rPr>
              <a:t> </a:t>
            </a:r>
            <a:r>
              <a:rPr sz="2000" spc="-5" dirty="0">
                <a:latin typeface="+mj-lt"/>
                <a:cs typeface="Trebuchet MS"/>
              </a:rPr>
              <a:t>activities</a:t>
            </a:r>
            <a:endParaRPr sz="2000">
              <a:latin typeface="+mj-lt"/>
              <a:cs typeface="Trebuchet MS"/>
            </a:endParaRPr>
          </a:p>
          <a:p>
            <a:pPr marL="287020" marR="5080" indent="-274955">
              <a:lnSpc>
                <a:spcPct val="70000"/>
              </a:lnSpc>
              <a:spcBef>
                <a:spcPts val="765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5" dirty="0">
                <a:latin typeface="+mj-lt"/>
                <a:cs typeface="Trebuchet MS"/>
              </a:rPr>
              <a:t>Uses resources, </a:t>
            </a:r>
            <a:r>
              <a:rPr sz="2000" dirty="0">
                <a:latin typeface="+mj-lt"/>
                <a:cs typeface="Trebuchet MS"/>
              </a:rPr>
              <a:t>subject </a:t>
            </a:r>
            <a:r>
              <a:rPr sz="2000" spc="-5" dirty="0">
                <a:latin typeface="+mj-lt"/>
                <a:cs typeface="Trebuchet MS"/>
              </a:rPr>
              <a:t>to </a:t>
            </a:r>
            <a:r>
              <a:rPr sz="2000" dirty="0">
                <a:latin typeface="+mj-lt"/>
                <a:cs typeface="Trebuchet MS"/>
              </a:rPr>
              <a:t>set of </a:t>
            </a:r>
            <a:r>
              <a:rPr sz="2000" spc="-55" dirty="0">
                <a:latin typeface="+mj-lt"/>
                <a:cs typeface="Trebuchet MS"/>
              </a:rPr>
              <a:t>constraints  </a:t>
            </a:r>
            <a:r>
              <a:rPr sz="2000" spc="-5" dirty="0">
                <a:latin typeface="+mj-lt"/>
                <a:cs typeface="Trebuchet MS"/>
              </a:rPr>
              <a:t>(such as </a:t>
            </a:r>
            <a:r>
              <a:rPr sz="2000" dirty="0">
                <a:latin typeface="+mj-lt"/>
                <a:cs typeface="Trebuchet MS"/>
              </a:rPr>
              <a:t>schedule, </a:t>
            </a:r>
            <a:r>
              <a:rPr sz="2000" spc="-5" dirty="0">
                <a:latin typeface="+mj-lt"/>
                <a:cs typeface="Trebuchet MS"/>
              </a:rPr>
              <a:t>no. </a:t>
            </a:r>
            <a:r>
              <a:rPr sz="2000" dirty="0">
                <a:latin typeface="+mj-lt"/>
                <a:cs typeface="Trebuchet MS"/>
              </a:rPr>
              <a:t>of </a:t>
            </a:r>
            <a:r>
              <a:rPr sz="2000" spc="-5" dirty="0">
                <a:latin typeface="+mj-lt"/>
                <a:cs typeface="Trebuchet MS"/>
              </a:rPr>
              <a:t>people working</a:t>
            </a:r>
            <a:r>
              <a:rPr sz="2000" spc="-45" dirty="0">
                <a:latin typeface="+mj-lt"/>
                <a:cs typeface="Trebuchet MS"/>
              </a:rPr>
              <a:t> </a:t>
            </a:r>
            <a:r>
              <a:rPr sz="2000" dirty="0">
                <a:latin typeface="+mj-lt"/>
                <a:cs typeface="Trebuchet MS"/>
              </a:rPr>
              <a:t>)</a:t>
            </a:r>
            <a:endParaRPr sz="2000">
              <a:latin typeface="+mj-lt"/>
              <a:cs typeface="Trebuchet MS"/>
            </a:endParaRPr>
          </a:p>
          <a:p>
            <a:pPr marL="287020" indent="-274955">
              <a:lnSpc>
                <a:spcPts val="2615"/>
              </a:lnSpc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20" dirty="0">
                <a:latin typeface="+mj-lt"/>
                <a:cs typeface="Trebuchet MS"/>
              </a:rPr>
              <a:t>Produces </a:t>
            </a:r>
            <a:r>
              <a:rPr sz="2000" spc="-5" dirty="0">
                <a:latin typeface="+mj-lt"/>
                <a:cs typeface="Trebuchet MS"/>
              </a:rPr>
              <a:t>intermediate and </a:t>
            </a:r>
            <a:r>
              <a:rPr sz="2000" dirty="0">
                <a:latin typeface="+mj-lt"/>
                <a:cs typeface="Trebuchet MS"/>
              </a:rPr>
              <a:t>final</a:t>
            </a:r>
            <a:r>
              <a:rPr sz="2000" spc="-35" dirty="0">
                <a:latin typeface="+mj-lt"/>
                <a:cs typeface="Trebuchet MS"/>
              </a:rPr>
              <a:t> </a:t>
            </a:r>
            <a:r>
              <a:rPr sz="2000" spc="-5" dirty="0">
                <a:latin typeface="+mj-lt"/>
                <a:cs typeface="Trebuchet MS"/>
              </a:rPr>
              <a:t>products</a:t>
            </a:r>
            <a:endParaRPr sz="2000">
              <a:latin typeface="+mj-lt"/>
              <a:cs typeface="Trebuchet MS"/>
            </a:endParaRPr>
          </a:p>
          <a:p>
            <a:pPr marL="287020" marR="666750" indent="-274955">
              <a:lnSpc>
                <a:spcPct val="70100"/>
              </a:lnSpc>
              <a:spcBef>
                <a:spcPts val="765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dirty="0">
                <a:latin typeface="+mj-lt"/>
                <a:cs typeface="Trebuchet MS"/>
              </a:rPr>
              <a:t>May be </a:t>
            </a:r>
            <a:r>
              <a:rPr sz="2000" spc="-5" dirty="0">
                <a:latin typeface="+mj-lt"/>
                <a:cs typeface="Trebuchet MS"/>
              </a:rPr>
              <a:t>composed </a:t>
            </a:r>
            <a:r>
              <a:rPr sz="2000" dirty="0">
                <a:latin typeface="+mj-lt"/>
                <a:cs typeface="Trebuchet MS"/>
              </a:rPr>
              <a:t>of sub-processes </a:t>
            </a:r>
            <a:r>
              <a:rPr sz="2000" spc="-135" dirty="0">
                <a:latin typeface="+mj-lt"/>
                <a:cs typeface="Trebuchet MS"/>
              </a:rPr>
              <a:t>with  </a:t>
            </a:r>
            <a:r>
              <a:rPr sz="2000" spc="-5" dirty="0">
                <a:latin typeface="+mj-lt"/>
                <a:cs typeface="Trebuchet MS"/>
              </a:rPr>
              <a:t>hierarchy </a:t>
            </a:r>
            <a:r>
              <a:rPr sz="2000" dirty="0">
                <a:latin typeface="+mj-lt"/>
                <a:cs typeface="Trebuchet MS"/>
              </a:rPr>
              <a:t>or</a:t>
            </a:r>
            <a:r>
              <a:rPr sz="2000" spc="5" dirty="0">
                <a:latin typeface="+mj-lt"/>
                <a:cs typeface="Trebuchet MS"/>
              </a:rPr>
              <a:t> </a:t>
            </a:r>
            <a:r>
              <a:rPr sz="2000" dirty="0">
                <a:latin typeface="+mj-lt"/>
                <a:cs typeface="Trebuchet MS"/>
              </a:rPr>
              <a:t>links</a:t>
            </a:r>
            <a:endParaRPr sz="2000">
              <a:latin typeface="+mj-lt"/>
              <a:cs typeface="Trebuchet MS"/>
            </a:endParaRPr>
          </a:p>
          <a:p>
            <a:pPr marL="287020" marR="685165" indent="-274955">
              <a:lnSpc>
                <a:spcPct val="70000"/>
              </a:lnSpc>
              <a:spcBef>
                <a:spcPts val="600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5" dirty="0">
                <a:latin typeface="+mj-lt"/>
                <a:cs typeface="Trebuchet MS"/>
              </a:rPr>
              <a:t>Each process activity has entry and </a:t>
            </a:r>
            <a:r>
              <a:rPr sz="2000" spc="-130" dirty="0">
                <a:latin typeface="+mj-lt"/>
                <a:cs typeface="Trebuchet MS"/>
              </a:rPr>
              <a:t>exit  </a:t>
            </a:r>
            <a:r>
              <a:rPr sz="2000" spc="-5" dirty="0">
                <a:latin typeface="+mj-lt"/>
                <a:cs typeface="Trebuchet MS"/>
              </a:rPr>
              <a:t>criteria</a:t>
            </a:r>
            <a:endParaRPr sz="2000">
              <a:latin typeface="+mj-lt"/>
              <a:cs typeface="Trebuchet MS"/>
            </a:endParaRPr>
          </a:p>
          <a:p>
            <a:pPr marL="287020" marR="677545" indent="-274955">
              <a:lnSpc>
                <a:spcPct val="70100"/>
              </a:lnSpc>
              <a:spcBef>
                <a:spcPts val="595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5" dirty="0">
                <a:latin typeface="+mj-lt"/>
                <a:cs typeface="Trebuchet MS"/>
              </a:rPr>
              <a:t>Activities are </a:t>
            </a:r>
            <a:r>
              <a:rPr sz="2000" dirty="0">
                <a:latin typeface="+mj-lt"/>
                <a:cs typeface="Trebuchet MS"/>
              </a:rPr>
              <a:t>organized in sequence, </a:t>
            </a:r>
            <a:r>
              <a:rPr sz="2000" spc="-260" dirty="0">
                <a:latin typeface="+mj-lt"/>
                <a:cs typeface="Trebuchet MS"/>
              </a:rPr>
              <a:t>so  </a:t>
            </a:r>
            <a:r>
              <a:rPr sz="2000" spc="-5" dirty="0">
                <a:latin typeface="+mj-lt"/>
                <a:cs typeface="Trebuchet MS"/>
              </a:rPr>
              <a:t>timing is</a:t>
            </a:r>
            <a:r>
              <a:rPr sz="2000" spc="-35" dirty="0">
                <a:latin typeface="+mj-lt"/>
                <a:cs typeface="Trebuchet MS"/>
              </a:rPr>
              <a:t> </a:t>
            </a:r>
            <a:r>
              <a:rPr sz="2000" spc="-5" dirty="0">
                <a:latin typeface="+mj-lt"/>
                <a:cs typeface="Trebuchet MS"/>
              </a:rPr>
              <a:t>clear</a:t>
            </a:r>
            <a:endParaRPr sz="2000">
              <a:latin typeface="+mj-lt"/>
              <a:cs typeface="Trebuchet MS"/>
            </a:endParaRPr>
          </a:p>
          <a:p>
            <a:pPr marL="287020" marR="405130" indent="-274955">
              <a:lnSpc>
                <a:spcPct val="70000"/>
              </a:lnSpc>
              <a:spcBef>
                <a:spcPts val="600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5" dirty="0">
                <a:latin typeface="+mj-lt"/>
                <a:cs typeface="Trebuchet MS"/>
              </a:rPr>
              <a:t>Each process </a:t>
            </a:r>
            <a:r>
              <a:rPr sz="2000" dirty="0">
                <a:latin typeface="+mj-lt"/>
                <a:cs typeface="Trebuchet MS"/>
              </a:rPr>
              <a:t>guiding </a:t>
            </a:r>
            <a:r>
              <a:rPr sz="2000" spc="-5" dirty="0">
                <a:latin typeface="+mj-lt"/>
                <a:cs typeface="Trebuchet MS"/>
              </a:rPr>
              <a:t>principles, </a:t>
            </a:r>
            <a:r>
              <a:rPr sz="2000" spc="-60" dirty="0">
                <a:latin typeface="+mj-lt"/>
                <a:cs typeface="Trebuchet MS"/>
              </a:rPr>
              <a:t>including  </a:t>
            </a:r>
            <a:r>
              <a:rPr sz="2000" dirty="0">
                <a:latin typeface="+mj-lt"/>
                <a:cs typeface="Trebuchet MS"/>
              </a:rPr>
              <a:t>goals of </a:t>
            </a:r>
            <a:r>
              <a:rPr sz="2000" spc="-5" dirty="0">
                <a:latin typeface="+mj-lt"/>
                <a:cs typeface="Trebuchet MS"/>
              </a:rPr>
              <a:t>each</a:t>
            </a:r>
            <a:r>
              <a:rPr sz="2000" spc="-30" dirty="0">
                <a:latin typeface="+mj-lt"/>
                <a:cs typeface="Trebuchet MS"/>
              </a:rPr>
              <a:t> </a:t>
            </a:r>
            <a:r>
              <a:rPr sz="2000" spc="-5" dirty="0">
                <a:latin typeface="+mj-lt"/>
                <a:cs typeface="Trebuchet MS"/>
              </a:rPr>
              <a:t>activity</a:t>
            </a:r>
            <a:endParaRPr sz="2000">
              <a:latin typeface="+mj-lt"/>
              <a:cs typeface="Trebuchet MS"/>
            </a:endParaRPr>
          </a:p>
          <a:p>
            <a:pPr marL="287020" marR="1137920" indent="-274955">
              <a:lnSpc>
                <a:spcPct val="70000"/>
              </a:lnSpc>
              <a:spcBef>
                <a:spcPts val="600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5" dirty="0">
                <a:latin typeface="+mj-lt"/>
                <a:cs typeface="Trebuchet MS"/>
              </a:rPr>
              <a:t>Constraints may apply to an </a:t>
            </a:r>
            <a:r>
              <a:rPr sz="2000" spc="-95" dirty="0">
                <a:latin typeface="+mj-lt"/>
                <a:cs typeface="Trebuchet MS"/>
              </a:rPr>
              <a:t>activity,  </a:t>
            </a:r>
            <a:r>
              <a:rPr sz="2000" dirty="0">
                <a:latin typeface="+mj-lt"/>
                <a:cs typeface="Trebuchet MS"/>
              </a:rPr>
              <a:t>resource or</a:t>
            </a:r>
            <a:r>
              <a:rPr sz="2000" spc="-10" dirty="0">
                <a:latin typeface="+mj-lt"/>
                <a:cs typeface="Trebuchet MS"/>
              </a:rPr>
              <a:t> </a:t>
            </a:r>
            <a:r>
              <a:rPr sz="2000" spc="-5" dirty="0">
                <a:latin typeface="+mj-lt"/>
                <a:cs typeface="Trebuchet MS"/>
              </a:rPr>
              <a:t>product</a:t>
            </a:r>
            <a:endParaRPr sz="2000">
              <a:latin typeface="+mj-lt"/>
              <a:cs typeface="Trebuchet MS"/>
            </a:endParaRPr>
          </a:p>
        </p:txBody>
      </p:sp>
      <p:pic>
        <p:nvPicPr>
          <p:cNvPr id="4098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14290"/>
            <a:ext cx="1428728" cy="100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43108" y="530987"/>
            <a:ext cx="5857915" cy="321310"/>
            <a:chOff x="533615" y="530987"/>
            <a:chExt cx="5332730" cy="321310"/>
          </a:xfrm>
        </p:grpSpPr>
        <p:sp>
          <p:nvSpPr>
            <p:cNvPr id="3" name="object 3"/>
            <p:cNvSpPr/>
            <p:nvPr/>
          </p:nvSpPr>
          <p:spPr>
            <a:xfrm>
              <a:off x="534504" y="531876"/>
              <a:ext cx="5330609" cy="3191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10919" y="627380"/>
              <a:ext cx="4655820" cy="114300"/>
            </a:xfrm>
            <a:custGeom>
              <a:avLst/>
              <a:gdLst/>
              <a:ahLst/>
              <a:cxnLst/>
              <a:rect l="l" t="t" r="r" b="b"/>
              <a:pathLst>
                <a:path w="4655820" h="114300">
                  <a:moveTo>
                    <a:pt x="4618177" y="0"/>
                  </a:moveTo>
                  <a:lnTo>
                    <a:pt x="4581093" y="114046"/>
                  </a:lnTo>
                  <a:lnTo>
                    <a:pt x="4655261" y="114046"/>
                  </a:lnTo>
                  <a:lnTo>
                    <a:pt x="4618177" y="0"/>
                  </a:lnTo>
                  <a:close/>
                </a:path>
                <a:path w="4655820" h="114300">
                  <a:moveTo>
                    <a:pt x="37058" y="0"/>
                  </a:moveTo>
                  <a:lnTo>
                    <a:pt x="0" y="114046"/>
                  </a:lnTo>
                  <a:lnTo>
                    <a:pt x="74117" y="114046"/>
                  </a:lnTo>
                  <a:lnTo>
                    <a:pt x="37058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08830" y="582930"/>
              <a:ext cx="118871" cy="21513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91307" y="582803"/>
              <a:ext cx="91186" cy="899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0473" y="582803"/>
              <a:ext cx="91071" cy="899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92854" y="579628"/>
              <a:ext cx="157606" cy="22364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773298" y="579628"/>
              <a:ext cx="157606" cy="22364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78483" y="579628"/>
              <a:ext cx="157606" cy="22364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4504" y="531876"/>
              <a:ext cx="5330825" cy="319405"/>
            </a:xfrm>
            <a:custGeom>
              <a:avLst/>
              <a:gdLst/>
              <a:ahLst/>
              <a:cxnLst/>
              <a:rect l="l" t="t" r="r" b="b"/>
              <a:pathLst>
                <a:path w="5330825" h="319405">
                  <a:moveTo>
                    <a:pt x="4401350" y="5461"/>
                  </a:moveTo>
                  <a:lnTo>
                    <a:pt x="4427639" y="5461"/>
                  </a:lnTo>
                  <a:lnTo>
                    <a:pt x="4573308" y="191643"/>
                  </a:lnTo>
                  <a:lnTo>
                    <a:pt x="4573308" y="5461"/>
                  </a:lnTo>
                  <a:lnTo>
                    <a:pt x="4626013" y="5461"/>
                  </a:lnTo>
                  <a:lnTo>
                    <a:pt x="4626013" y="318135"/>
                  </a:lnTo>
                  <a:lnTo>
                    <a:pt x="4603661" y="318135"/>
                  </a:lnTo>
                  <a:lnTo>
                    <a:pt x="4453928" y="122936"/>
                  </a:lnTo>
                  <a:lnTo>
                    <a:pt x="4453928" y="314198"/>
                  </a:lnTo>
                  <a:lnTo>
                    <a:pt x="4401350" y="314198"/>
                  </a:lnTo>
                  <a:lnTo>
                    <a:pt x="4401350" y="5461"/>
                  </a:lnTo>
                  <a:close/>
                </a:path>
                <a:path w="5330825" h="319405">
                  <a:moveTo>
                    <a:pt x="4281970" y="5461"/>
                  </a:moveTo>
                  <a:lnTo>
                    <a:pt x="4336707" y="5461"/>
                  </a:lnTo>
                  <a:lnTo>
                    <a:pt x="4336707" y="313944"/>
                  </a:lnTo>
                  <a:lnTo>
                    <a:pt x="4281970" y="313944"/>
                  </a:lnTo>
                  <a:lnTo>
                    <a:pt x="4281970" y="5461"/>
                  </a:lnTo>
                  <a:close/>
                </a:path>
                <a:path w="5330825" h="319405">
                  <a:moveTo>
                    <a:pt x="4043210" y="5461"/>
                  </a:moveTo>
                  <a:lnTo>
                    <a:pt x="4097947" y="5461"/>
                  </a:lnTo>
                  <a:lnTo>
                    <a:pt x="4097947" y="265302"/>
                  </a:lnTo>
                  <a:lnTo>
                    <a:pt x="4237393" y="265302"/>
                  </a:lnTo>
                  <a:lnTo>
                    <a:pt x="4237393" y="313944"/>
                  </a:lnTo>
                  <a:lnTo>
                    <a:pt x="4043210" y="313944"/>
                  </a:lnTo>
                  <a:lnTo>
                    <a:pt x="4043210" y="5461"/>
                  </a:lnTo>
                  <a:close/>
                </a:path>
                <a:path w="5330825" h="319405">
                  <a:moveTo>
                    <a:pt x="3797846" y="5461"/>
                  </a:moveTo>
                  <a:lnTo>
                    <a:pt x="3994696" y="5461"/>
                  </a:lnTo>
                  <a:lnTo>
                    <a:pt x="3994696" y="54101"/>
                  </a:lnTo>
                  <a:lnTo>
                    <a:pt x="3852583" y="54101"/>
                  </a:lnTo>
                  <a:lnTo>
                    <a:pt x="3852583" y="126364"/>
                  </a:lnTo>
                  <a:lnTo>
                    <a:pt x="3954437" y="126364"/>
                  </a:lnTo>
                  <a:lnTo>
                    <a:pt x="3954437" y="172847"/>
                  </a:lnTo>
                  <a:lnTo>
                    <a:pt x="3852583" y="172847"/>
                  </a:lnTo>
                  <a:lnTo>
                    <a:pt x="3852583" y="265302"/>
                  </a:lnTo>
                  <a:lnTo>
                    <a:pt x="3992410" y="265302"/>
                  </a:lnTo>
                  <a:lnTo>
                    <a:pt x="3992410" y="313944"/>
                  </a:lnTo>
                  <a:lnTo>
                    <a:pt x="3797846" y="313944"/>
                  </a:lnTo>
                  <a:lnTo>
                    <a:pt x="3797846" y="5461"/>
                  </a:lnTo>
                  <a:close/>
                </a:path>
                <a:path w="5330825" h="319405">
                  <a:moveTo>
                    <a:pt x="2930309" y="5461"/>
                  </a:moveTo>
                  <a:lnTo>
                    <a:pt x="2959392" y="5461"/>
                  </a:lnTo>
                  <a:lnTo>
                    <a:pt x="3026194" y="213233"/>
                  </a:lnTo>
                  <a:lnTo>
                    <a:pt x="3091472" y="5461"/>
                  </a:lnTo>
                  <a:lnTo>
                    <a:pt x="3120301" y="5461"/>
                  </a:lnTo>
                  <a:lnTo>
                    <a:pt x="3183293" y="314198"/>
                  </a:lnTo>
                  <a:lnTo>
                    <a:pt x="3130207" y="314198"/>
                  </a:lnTo>
                  <a:lnTo>
                    <a:pt x="3098203" y="147827"/>
                  </a:lnTo>
                  <a:lnTo>
                    <a:pt x="3036100" y="318135"/>
                  </a:lnTo>
                  <a:lnTo>
                    <a:pt x="3016542" y="318135"/>
                  </a:lnTo>
                  <a:lnTo>
                    <a:pt x="2954312" y="147827"/>
                  </a:lnTo>
                  <a:lnTo>
                    <a:pt x="2921038" y="314198"/>
                  </a:lnTo>
                  <a:lnTo>
                    <a:pt x="2868206" y="314198"/>
                  </a:lnTo>
                  <a:lnTo>
                    <a:pt x="2930309" y="5461"/>
                  </a:lnTo>
                  <a:close/>
                </a:path>
                <a:path w="5330825" h="319405">
                  <a:moveTo>
                    <a:pt x="1946186" y="5461"/>
                  </a:moveTo>
                  <a:lnTo>
                    <a:pt x="2149386" y="5461"/>
                  </a:lnTo>
                  <a:lnTo>
                    <a:pt x="2149386" y="54101"/>
                  </a:lnTo>
                  <a:lnTo>
                    <a:pt x="2000923" y="54101"/>
                  </a:lnTo>
                  <a:lnTo>
                    <a:pt x="2000923" y="126364"/>
                  </a:lnTo>
                  <a:lnTo>
                    <a:pt x="2109381" y="126364"/>
                  </a:lnTo>
                  <a:lnTo>
                    <a:pt x="2109381" y="172847"/>
                  </a:lnTo>
                  <a:lnTo>
                    <a:pt x="2000923" y="172847"/>
                  </a:lnTo>
                  <a:lnTo>
                    <a:pt x="2000923" y="313944"/>
                  </a:lnTo>
                  <a:lnTo>
                    <a:pt x="1946186" y="313944"/>
                  </a:lnTo>
                  <a:lnTo>
                    <a:pt x="1946186" y="5461"/>
                  </a:lnTo>
                  <a:close/>
                </a:path>
                <a:path w="5330825" h="319405">
                  <a:moveTo>
                    <a:pt x="1306106" y="5461"/>
                  </a:moveTo>
                  <a:lnTo>
                    <a:pt x="1332395" y="5461"/>
                  </a:lnTo>
                  <a:lnTo>
                    <a:pt x="1478064" y="191643"/>
                  </a:lnTo>
                  <a:lnTo>
                    <a:pt x="1478064" y="5461"/>
                  </a:lnTo>
                  <a:lnTo>
                    <a:pt x="1530769" y="5461"/>
                  </a:lnTo>
                  <a:lnTo>
                    <a:pt x="1530769" y="318135"/>
                  </a:lnTo>
                  <a:lnTo>
                    <a:pt x="1508417" y="318135"/>
                  </a:lnTo>
                  <a:lnTo>
                    <a:pt x="1358684" y="122936"/>
                  </a:lnTo>
                  <a:lnTo>
                    <a:pt x="1358684" y="314198"/>
                  </a:lnTo>
                  <a:lnTo>
                    <a:pt x="1306106" y="314198"/>
                  </a:lnTo>
                  <a:lnTo>
                    <a:pt x="1306106" y="5461"/>
                  </a:lnTo>
                  <a:close/>
                </a:path>
                <a:path w="5330825" h="319405">
                  <a:moveTo>
                    <a:pt x="263652" y="5461"/>
                  </a:moveTo>
                  <a:lnTo>
                    <a:pt x="460565" y="5461"/>
                  </a:lnTo>
                  <a:lnTo>
                    <a:pt x="460565" y="54101"/>
                  </a:lnTo>
                  <a:lnTo>
                    <a:pt x="318414" y="54101"/>
                  </a:lnTo>
                  <a:lnTo>
                    <a:pt x="318414" y="126364"/>
                  </a:lnTo>
                  <a:lnTo>
                    <a:pt x="420331" y="126364"/>
                  </a:lnTo>
                  <a:lnTo>
                    <a:pt x="420331" y="172847"/>
                  </a:lnTo>
                  <a:lnTo>
                    <a:pt x="318414" y="172847"/>
                  </a:lnTo>
                  <a:lnTo>
                    <a:pt x="318414" y="265302"/>
                  </a:lnTo>
                  <a:lnTo>
                    <a:pt x="458241" y="265302"/>
                  </a:lnTo>
                  <a:lnTo>
                    <a:pt x="458241" y="313944"/>
                  </a:lnTo>
                  <a:lnTo>
                    <a:pt x="263652" y="313944"/>
                  </a:lnTo>
                  <a:lnTo>
                    <a:pt x="263652" y="5461"/>
                  </a:lnTo>
                  <a:close/>
                </a:path>
                <a:path w="5330825" h="319405">
                  <a:moveTo>
                    <a:pt x="3602774" y="3301"/>
                  </a:moveTo>
                  <a:lnTo>
                    <a:pt x="3663194" y="13192"/>
                  </a:lnTo>
                  <a:lnTo>
                    <a:pt x="3709708" y="42799"/>
                  </a:lnTo>
                  <a:lnTo>
                    <a:pt x="3739314" y="88709"/>
                  </a:lnTo>
                  <a:lnTo>
                    <a:pt x="3749205" y="147574"/>
                  </a:lnTo>
                  <a:lnTo>
                    <a:pt x="3744750" y="198394"/>
                  </a:lnTo>
                  <a:lnTo>
                    <a:pt x="3731387" y="239982"/>
                  </a:lnTo>
                  <a:lnTo>
                    <a:pt x="3709120" y="272335"/>
                  </a:lnTo>
                  <a:lnTo>
                    <a:pt x="3677953" y="295449"/>
                  </a:lnTo>
                  <a:lnTo>
                    <a:pt x="3637889" y="309319"/>
                  </a:lnTo>
                  <a:lnTo>
                    <a:pt x="3588931" y="313944"/>
                  </a:lnTo>
                  <a:lnTo>
                    <a:pt x="3520478" y="313944"/>
                  </a:lnTo>
                  <a:lnTo>
                    <a:pt x="3520478" y="5587"/>
                  </a:lnTo>
                  <a:lnTo>
                    <a:pt x="3550196" y="4587"/>
                  </a:lnTo>
                  <a:lnTo>
                    <a:pt x="3573818" y="3873"/>
                  </a:lnTo>
                  <a:lnTo>
                    <a:pt x="3591344" y="3444"/>
                  </a:lnTo>
                  <a:lnTo>
                    <a:pt x="3602774" y="3301"/>
                  </a:lnTo>
                  <a:close/>
                </a:path>
                <a:path w="5330825" h="319405">
                  <a:moveTo>
                    <a:pt x="2586393" y="2286"/>
                  </a:moveTo>
                  <a:lnTo>
                    <a:pt x="2637806" y="7975"/>
                  </a:lnTo>
                  <a:lnTo>
                    <a:pt x="2674515" y="25034"/>
                  </a:lnTo>
                  <a:lnTo>
                    <a:pt x="2696531" y="53453"/>
                  </a:lnTo>
                  <a:lnTo>
                    <a:pt x="2703868" y="93218"/>
                  </a:lnTo>
                  <a:lnTo>
                    <a:pt x="2702865" y="106624"/>
                  </a:lnTo>
                  <a:lnTo>
                    <a:pt x="2687739" y="143128"/>
                  </a:lnTo>
                  <a:lnTo>
                    <a:pt x="2658610" y="169507"/>
                  </a:lnTo>
                  <a:lnTo>
                    <a:pt x="2646845" y="175006"/>
                  </a:lnTo>
                  <a:lnTo>
                    <a:pt x="2738031" y="313944"/>
                  </a:lnTo>
                  <a:lnTo>
                    <a:pt x="2674785" y="313944"/>
                  </a:lnTo>
                  <a:lnTo>
                    <a:pt x="2592489" y="186562"/>
                  </a:lnTo>
                  <a:lnTo>
                    <a:pt x="2585676" y="186396"/>
                  </a:lnTo>
                  <a:lnTo>
                    <a:pt x="2577614" y="186086"/>
                  </a:lnTo>
                  <a:lnTo>
                    <a:pt x="2568289" y="185634"/>
                  </a:lnTo>
                  <a:lnTo>
                    <a:pt x="2557691" y="185038"/>
                  </a:lnTo>
                  <a:lnTo>
                    <a:pt x="2557691" y="313944"/>
                  </a:lnTo>
                  <a:lnTo>
                    <a:pt x="2500922" y="313944"/>
                  </a:lnTo>
                  <a:lnTo>
                    <a:pt x="2500922" y="5461"/>
                  </a:lnTo>
                  <a:lnTo>
                    <a:pt x="2504853" y="5363"/>
                  </a:lnTo>
                  <a:lnTo>
                    <a:pt x="2512082" y="5064"/>
                  </a:lnTo>
                  <a:lnTo>
                    <a:pt x="2522621" y="4550"/>
                  </a:lnTo>
                  <a:lnTo>
                    <a:pt x="2536482" y="3810"/>
                  </a:lnTo>
                  <a:lnTo>
                    <a:pt x="2551174" y="3143"/>
                  </a:lnTo>
                  <a:lnTo>
                    <a:pt x="2564390" y="2666"/>
                  </a:lnTo>
                  <a:lnTo>
                    <a:pt x="2576129" y="2381"/>
                  </a:lnTo>
                  <a:lnTo>
                    <a:pt x="2586393" y="2286"/>
                  </a:lnTo>
                  <a:close/>
                </a:path>
                <a:path w="5330825" h="319405">
                  <a:moveTo>
                    <a:pt x="85509" y="2286"/>
                  </a:moveTo>
                  <a:lnTo>
                    <a:pt x="136915" y="7975"/>
                  </a:lnTo>
                  <a:lnTo>
                    <a:pt x="173634" y="25034"/>
                  </a:lnTo>
                  <a:lnTo>
                    <a:pt x="195665" y="53453"/>
                  </a:lnTo>
                  <a:lnTo>
                    <a:pt x="203009" y="93218"/>
                  </a:lnTo>
                  <a:lnTo>
                    <a:pt x="201997" y="106624"/>
                  </a:lnTo>
                  <a:lnTo>
                    <a:pt x="186804" y="143128"/>
                  </a:lnTo>
                  <a:lnTo>
                    <a:pt x="157738" y="169507"/>
                  </a:lnTo>
                  <a:lnTo>
                    <a:pt x="145948" y="175006"/>
                  </a:lnTo>
                  <a:lnTo>
                    <a:pt x="237134" y="313944"/>
                  </a:lnTo>
                  <a:lnTo>
                    <a:pt x="173951" y="313944"/>
                  </a:lnTo>
                  <a:lnTo>
                    <a:pt x="91605" y="186562"/>
                  </a:lnTo>
                  <a:lnTo>
                    <a:pt x="84775" y="186396"/>
                  </a:lnTo>
                  <a:lnTo>
                    <a:pt x="76707" y="186086"/>
                  </a:lnTo>
                  <a:lnTo>
                    <a:pt x="67402" y="185634"/>
                  </a:lnTo>
                  <a:lnTo>
                    <a:pt x="56857" y="185038"/>
                  </a:lnTo>
                  <a:lnTo>
                    <a:pt x="56857" y="313944"/>
                  </a:lnTo>
                  <a:lnTo>
                    <a:pt x="0" y="313944"/>
                  </a:lnTo>
                  <a:lnTo>
                    <a:pt x="0" y="5461"/>
                  </a:lnTo>
                  <a:lnTo>
                    <a:pt x="3967" y="5363"/>
                  </a:lnTo>
                  <a:lnTo>
                    <a:pt x="11222" y="5064"/>
                  </a:lnTo>
                  <a:lnTo>
                    <a:pt x="21765" y="4550"/>
                  </a:lnTo>
                  <a:lnTo>
                    <a:pt x="35598" y="3810"/>
                  </a:lnTo>
                  <a:lnTo>
                    <a:pt x="50326" y="3143"/>
                  </a:lnTo>
                  <a:lnTo>
                    <a:pt x="63553" y="2666"/>
                  </a:lnTo>
                  <a:lnTo>
                    <a:pt x="75281" y="2381"/>
                  </a:lnTo>
                  <a:lnTo>
                    <a:pt x="85509" y="2286"/>
                  </a:lnTo>
                  <a:close/>
                </a:path>
                <a:path w="5330825" h="319405">
                  <a:moveTo>
                    <a:pt x="5182654" y="1270"/>
                  </a:moveTo>
                  <a:lnTo>
                    <a:pt x="5206657" y="1270"/>
                  </a:lnTo>
                  <a:lnTo>
                    <a:pt x="5330609" y="313944"/>
                  </a:lnTo>
                  <a:lnTo>
                    <a:pt x="5270157" y="313944"/>
                  </a:lnTo>
                  <a:lnTo>
                    <a:pt x="5247678" y="251460"/>
                  </a:lnTo>
                  <a:lnTo>
                    <a:pt x="5142014" y="251460"/>
                  </a:lnTo>
                  <a:lnTo>
                    <a:pt x="5120551" y="313944"/>
                  </a:lnTo>
                  <a:lnTo>
                    <a:pt x="5059591" y="313944"/>
                  </a:lnTo>
                  <a:lnTo>
                    <a:pt x="5182654" y="1270"/>
                  </a:lnTo>
                  <a:close/>
                </a:path>
                <a:path w="5330825" h="319405">
                  <a:moveTo>
                    <a:pt x="601472" y="1270"/>
                  </a:moveTo>
                  <a:lnTo>
                    <a:pt x="625475" y="1270"/>
                  </a:lnTo>
                  <a:lnTo>
                    <a:pt x="749465" y="313944"/>
                  </a:lnTo>
                  <a:lnTo>
                    <a:pt x="689076" y="313944"/>
                  </a:lnTo>
                  <a:lnTo>
                    <a:pt x="666546" y="251460"/>
                  </a:lnTo>
                  <a:lnTo>
                    <a:pt x="560819" y="251460"/>
                  </a:lnTo>
                  <a:lnTo>
                    <a:pt x="539343" y="313944"/>
                  </a:lnTo>
                  <a:lnTo>
                    <a:pt x="478485" y="313944"/>
                  </a:lnTo>
                  <a:lnTo>
                    <a:pt x="601472" y="1270"/>
                  </a:lnTo>
                  <a:close/>
                </a:path>
                <a:path w="5330825" h="319405">
                  <a:moveTo>
                    <a:pt x="4830864" y="126"/>
                  </a:moveTo>
                  <a:lnTo>
                    <a:pt x="4855269" y="2030"/>
                  </a:lnTo>
                  <a:lnTo>
                    <a:pt x="4877806" y="7731"/>
                  </a:lnTo>
                  <a:lnTo>
                    <a:pt x="4898461" y="17218"/>
                  </a:lnTo>
                  <a:lnTo>
                    <a:pt x="4917224" y="30479"/>
                  </a:lnTo>
                  <a:lnTo>
                    <a:pt x="4894237" y="74549"/>
                  </a:lnTo>
                  <a:lnTo>
                    <a:pt x="4888734" y="70189"/>
                  </a:lnTo>
                  <a:lnTo>
                    <a:pt x="4881933" y="65865"/>
                  </a:lnTo>
                  <a:lnTo>
                    <a:pt x="4845564" y="50927"/>
                  </a:lnTo>
                  <a:lnTo>
                    <a:pt x="4829594" y="48768"/>
                  </a:lnTo>
                  <a:lnTo>
                    <a:pt x="4808041" y="50696"/>
                  </a:lnTo>
                  <a:lnTo>
                    <a:pt x="4772176" y="66127"/>
                  </a:lnTo>
                  <a:lnTo>
                    <a:pt x="4746264" y="96369"/>
                  </a:lnTo>
                  <a:lnTo>
                    <a:pt x="4733068" y="137707"/>
                  </a:lnTo>
                  <a:lnTo>
                    <a:pt x="4731423" y="162306"/>
                  </a:lnTo>
                  <a:lnTo>
                    <a:pt x="4733040" y="185717"/>
                  </a:lnTo>
                  <a:lnTo>
                    <a:pt x="4745942" y="225063"/>
                  </a:lnTo>
                  <a:lnTo>
                    <a:pt x="4771305" y="253954"/>
                  </a:lnTo>
                  <a:lnTo>
                    <a:pt x="4806460" y="268674"/>
                  </a:lnTo>
                  <a:lnTo>
                    <a:pt x="4827562" y="270510"/>
                  </a:lnTo>
                  <a:lnTo>
                    <a:pt x="4841512" y="269509"/>
                  </a:lnTo>
                  <a:lnTo>
                    <a:pt x="4875695" y="193928"/>
                  </a:lnTo>
                  <a:lnTo>
                    <a:pt x="4833023" y="193928"/>
                  </a:lnTo>
                  <a:lnTo>
                    <a:pt x="4833023" y="147193"/>
                  </a:lnTo>
                  <a:lnTo>
                    <a:pt x="4930432" y="147193"/>
                  </a:lnTo>
                  <a:lnTo>
                    <a:pt x="4930432" y="285241"/>
                  </a:lnTo>
                  <a:lnTo>
                    <a:pt x="4894749" y="305333"/>
                  </a:lnTo>
                  <a:lnTo>
                    <a:pt x="4849247" y="316944"/>
                  </a:lnTo>
                  <a:lnTo>
                    <a:pt x="4818672" y="319150"/>
                  </a:lnTo>
                  <a:lnTo>
                    <a:pt x="4787239" y="316436"/>
                  </a:lnTo>
                  <a:lnTo>
                    <a:pt x="4734661" y="294719"/>
                  </a:lnTo>
                  <a:lnTo>
                    <a:pt x="4696513" y="252239"/>
                  </a:lnTo>
                  <a:lnTo>
                    <a:pt x="4677082" y="194760"/>
                  </a:lnTo>
                  <a:lnTo>
                    <a:pt x="4674654" y="160782"/>
                  </a:lnTo>
                  <a:lnTo>
                    <a:pt x="4677297" y="126805"/>
                  </a:lnTo>
                  <a:lnTo>
                    <a:pt x="4698442" y="68806"/>
                  </a:lnTo>
                  <a:lnTo>
                    <a:pt x="4739924" y="25255"/>
                  </a:lnTo>
                  <a:lnTo>
                    <a:pt x="4796883" y="2915"/>
                  </a:lnTo>
                  <a:lnTo>
                    <a:pt x="4830864" y="126"/>
                  </a:lnTo>
                  <a:close/>
                </a:path>
                <a:path w="5330825" h="319405">
                  <a:moveTo>
                    <a:pt x="1673517" y="126"/>
                  </a:moveTo>
                  <a:lnTo>
                    <a:pt x="1698496" y="1387"/>
                  </a:lnTo>
                  <a:lnTo>
                    <a:pt x="1719903" y="5159"/>
                  </a:lnTo>
                  <a:lnTo>
                    <a:pt x="1737739" y="11431"/>
                  </a:lnTo>
                  <a:lnTo>
                    <a:pt x="1752003" y="20193"/>
                  </a:lnTo>
                  <a:lnTo>
                    <a:pt x="1735366" y="67310"/>
                  </a:lnTo>
                  <a:lnTo>
                    <a:pt x="1720771" y="58308"/>
                  </a:lnTo>
                  <a:lnTo>
                    <a:pt x="1705759" y="51879"/>
                  </a:lnTo>
                  <a:lnTo>
                    <a:pt x="1690342" y="48021"/>
                  </a:lnTo>
                  <a:lnTo>
                    <a:pt x="1674533" y="46736"/>
                  </a:lnTo>
                  <a:lnTo>
                    <a:pt x="1665627" y="47357"/>
                  </a:lnTo>
                  <a:lnTo>
                    <a:pt x="1635427" y="75057"/>
                  </a:lnTo>
                  <a:lnTo>
                    <a:pt x="1634782" y="82676"/>
                  </a:lnTo>
                  <a:lnTo>
                    <a:pt x="1638449" y="96113"/>
                  </a:lnTo>
                  <a:lnTo>
                    <a:pt x="1649450" y="109775"/>
                  </a:lnTo>
                  <a:lnTo>
                    <a:pt x="1667786" y="123699"/>
                  </a:lnTo>
                  <a:lnTo>
                    <a:pt x="1693456" y="137922"/>
                  </a:lnTo>
                  <a:lnTo>
                    <a:pt x="1707888" y="145321"/>
                  </a:lnTo>
                  <a:lnTo>
                    <a:pt x="1720141" y="152447"/>
                  </a:lnTo>
                  <a:lnTo>
                    <a:pt x="1750240" y="179546"/>
                  </a:lnTo>
                  <a:lnTo>
                    <a:pt x="1765667" y="223081"/>
                  </a:lnTo>
                  <a:lnTo>
                    <a:pt x="1766100" y="233299"/>
                  </a:lnTo>
                  <a:lnTo>
                    <a:pt x="1764264" y="251229"/>
                  </a:lnTo>
                  <a:lnTo>
                    <a:pt x="1736636" y="295021"/>
                  </a:lnTo>
                  <a:lnTo>
                    <a:pt x="1701949" y="313134"/>
                  </a:lnTo>
                  <a:lnTo>
                    <a:pt x="1657261" y="319150"/>
                  </a:lnTo>
                  <a:lnTo>
                    <a:pt x="1636238" y="317767"/>
                  </a:lnTo>
                  <a:lnTo>
                    <a:pt x="1616240" y="313610"/>
                  </a:lnTo>
                  <a:lnTo>
                    <a:pt x="1597289" y="306667"/>
                  </a:lnTo>
                  <a:lnTo>
                    <a:pt x="1579410" y="296925"/>
                  </a:lnTo>
                  <a:lnTo>
                    <a:pt x="1599603" y="247776"/>
                  </a:lnTo>
                  <a:lnTo>
                    <a:pt x="1615744" y="257758"/>
                  </a:lnTo>
                  <a:lnTo>
                    <a:pt x="1631765" y="264858"/>
                  </a:lnTo>
                  <a:lnTo>
                    <a:pt x="1647644" y="269101"/>
                  </a:lnTo>
                  <a:lnTo>
                    <a:pt x="1663357" y="270510"/>
                  </a:lnTo>
                  <a:lnTo>
                    <a:pt x="1684452" y="268412"/>
                  </a:lnTo>
                  <a:lnTo>
                    <a:pt x="1699536" y="262112"/>
                  </a:lnTo>
                  <a:lnTo>
                    <a:pt x="1708594" y="251596"/>
                  </a:lnTo>
                  <a:lnTo>
                    <a:pt x="1711617" y="236854"/>
                  </a:lnTo>
                  <a:lnTo>
                    <a:pt x="1710902" y="229044"/>
                  </a:lnTo>
                  <a:lnTo>
                    <a:pt x="1682867" y="191595"/>
                  </a:lnTo>
                  <a:lnTo>
                    <a:pt x="1637111" y="166149"/>
                  </a:lnTo>
                  <a:lnTo>
                    <a:pt x="1623701" y="158448"/>
                  </a:lnTo>
                  <a:lnTo>
                    <a:pt x="1594681" y="132810"/>
                  </a:lnTo>
                  <a:lnTo>
                    <a:pt x="1580451" y="92517"/>
                  </a:lnTo>
                  <a:lnTo>
                    <a:pt x="1580045" y="83185"/>
                  </a:lnTo>
                  <a:lnTo>
                    <a:pt x="1581668" y="66039"/>
                  </a:lnTo>
                  <a:lnTo>
                    <a:pt x="1606207" y="23749"/>
                  </a:lnTo>
                  <a:lnTo>
                    <a:pt x="1653891" y="1603"/>
                  </a:lnTo>
                  <a:lnTo>
                    <a:pt x="1673517" y="126"/>
                  </a:lnTo>
                  <a:close/>
                </a:path>
                <a:path w="5330825" h="319405">
                  <a:moveTo>
                    <a:pt x="861225" y="126"/>
                  </a:moveTo>
                  <a:lnTo>
                    <a:pt x="886204" y="1387"/>
                  </a:lnTo>
                  <a:lnTo>
                    <a:pt x="907611" y="5159"/>
                  </a:lnTo>
                  <a:lnTo>
                    <a:pt x="925447" y="11431"/>
                  </a:lnTo>
                  <a:lnTo>
                    <a:pt x="939711" y="20193"/>
                  </a:lnTo>
                  <a:lnTo>
                    <a:pt x="923074" y="67310"/>
                  </a:lnTo>
                  <a:lnTo>
                    <a:pt x="908479" y="58308"/>
                  </a:lnTo>
                  <a:lnTo>
                    <a:pt x="893467" y="51879"/>
                  </a:lnTo>
                  <a:lnTo>
                    <a:pt x="878050" y="48021"/>
                  </a:lnTo>
                  <a:lnTo>
                    <a:pt x="862241" y="46736"/>
                  </a:lnTo>
                  <a:lnTo>
                    <a:pt x="853335" y="47357"/>
                  </a:lnTo>
                  <a:lnTo>
                    <a:pt x="823135" y="75057"/>
                  </a:lnTo>
                  <a:lnTo>
                    <a:pt x="822490" y="82676"/>
                  </a:lnTo>
                  <a:lnTo>
                    <a:pt x="826157" y="96113"/>
                  </a:lnTo>
                  <a:lnTo>
                    <a:pt x="837158" y="109775"/>
                  </a:lnTo>
                  <a:lnTo>
                    <a:pt x="855494" y="123699"/>
                  </a:lnTo>
                  <a:lnTo>
                    <a:pt x="881164" y="137922"/>
                  </a:lnTo>
                  <a:lnTo>
                    <a:pt x="895596" y="145321"/>
                  </a:lnTo>
                  <a:lnTo>
                    <a:pt x="907849" y="152447"/>
                  </a:lnTo>
                  <a:lnTo>
                    <a:pt x="937948" y="179546"/>
                  </a:lnTo>
                  <a:lnTo>
                    <a:pt x="953375" y="223081"/>
                  </a:lnTo>
                  <a:lnTo>
                    <a:pt x="953808" y="233299"/>
                  </a:lnTo>
                  <a:lnTo>
                    <a:pt x="951972" y="251229"/>
                  </a:lnTo>
                  <a:lnTo>
                    <a:pt x="924344" y="295021"/>
                  </a:lnTo>
                  <a:lnTo>
                    <a:pt x="889657" y="313134"/>
                  </a:lnTo>
                  <a:lnTo>
                    <a:pt x="844969" y="319150"/>
                  </a:lnTo>
                  <a:lnTo>
                    <a:pt x="823946" y="317767"/>
                  </a:lnTo>
                  <a:lnTo>
                    <a:pt x="803948" y="313610"/>
                  </a:lnTo>
                  <a:lnTo>
                    <a:pt x="784997" y="306667"/>
                  </a:lnTo>
                  <a:lnTo>
                    <a:pt x="767118" y="296925"/>
                  </a:lnTo>
                  <a:lnTo>
                    <a:pt x="787311" y="247776"/>
                  </a:lnTo>
                  <a:lnTo>
                    <a:pt x="803452" y="257758"/>
                  </a:lnTo>
                  <a:lnTo>
                    <a:pt x="819473" y="264858"/>
                  </a:lnTo>
                  <a:lnTo>
                    <a:pt x="835352" y="269101"/>
                  </a:lnTo>
                  <a:lnTo>
                    <a:pt x="851065" y="270510"/>
                  </a:lnTo>
                  <a:lnTo>
                    <a:pt x="872160" y="268412"/>
                  </a:lnTo>
                  <a:lnTo>
                    <a:pt x="887244" y="262112"/>
                  </a:lnTo>
                  <a:lnTo>
                    <a:pt x="896302" y="251596"/>
                  </a:lnTo>
                  <a:lnTo>
                    <a:pt x="899325" y="236854"/>
                  </a:lnTo>
                  <a:lnTo>
                    <a:pt x="898610" y="229044"/>
                  </a:lnTo>
                  <a:lnTo>
                    <a:pt x="870575" y="191595"/>
                  </a:lnTo>
                  <a:lnTo>
                    <a:pt x="824819" y="166149"/>
                  </a:lnTo>
                  <a:lnTo>
                    <a:pt x="811409" y="158448"/>
                  </a:lnTo>
                  <a:lnTo>
                    <a:pt x="782389" y="132810"/>
                  </a:lnTo>
                  <a:lnTo>
                    <a:pt x="768159" y="92517"/>
                  </a:lnTo>
                  <a:lnTo>
                    <a:pt x="767753" y="83185"/>
                  </a:lnTo>
                  <a:lnTo>
                    <a:pt x="769376" y="66039"/>
                  </a:lnTo>
                  <a:lnTo>
                    <a:pt x="793915" y="23749"/>
                  </a:lnTo>
                  <a:lnTo>
                    <a:pt x="841599" y="1603"/>
                  </a:lnTo>
                  <a:lnTo>
                    <a:pt x="861225" y="126"/>
                  </a:lnTo>
                  <a:close/>
                </a:path>
                <a:path w="5330825" h="319405">
                  <a:moveTo>
                    <a:pt x="3335058" y="0"/>
                  </a:moveTo>
                  <a:lnTo>
                    <a:pt x="3393827" y="10302"/>
                  </a:lnTo>
                  <a:lnTo>
                    <a:pt x="3436785" y="41275"/>
                  </a:lnTo>
                  <a:lnTo>
                    <a:pt x="3463185" y="90805"/>
                  </a:lnTo>
                  <a:lnTo>
                    <a:pt x="3471964" y="157099"/>
                  </a:lnTo>
                  <a:lnTo>
                    <a:pt x="3469676" y="192434"/>
                  </a:lnTo>
                  <a:lnTo>
                    <a:pt x="3451336" y="251628"/>
                  </a:lnTo>
                  <a:lnTo>
                    <a:pt x="3414949" y="294558"/>
                  </a:lnTo>
                  <a:lnTo>
                    <a:pt x="3362752" y="316414"/>
                  </a:lnTo>
                  <a:lnTo>
                    <a:pt x="3330867" y="319150"/>
                  </a:lnTo>
                  <a:lnTo>
                    <a:pt x="3301625" y="316456"/>
                  </a:lnTo>
                  <a:lnTo>
                    <a:pt x="3254000" y="294826"/>
                  </a:lnTo>
                  <a:lnTo>
                    <a:pt x="3221115" y="252128"/>
                  </a:lnTo>
                  <a:lnTo>
                    <a:pt x="3204541" y="192744"/>
                  </a:lnTo>
                  <a:lnTo>
                    <a:pt x="3202470" y="157099"/>
                  </a:lnTo>
                  <a:lnTo>
                    <a:pt x="3204712" y="125406"/>
                  </a:lnTo>
                  <a:lnTo>
                    <a:pt x="3222722" y="69641"/>
                  </a:lnTo>
                  <a:lnTo>
                    <a:pt x="3258137" y="25610"/>
                  </a:lnTo>
                  <a:lnTo>
                    <a:pt x="3306385" y="2837"/>
                  </a:lnTo>
                  <a:lnTo>
                    <a:pt x="3335058" y="0"/>
                  </a:lnTo>
                  <a:close/>
                </a:path>
                <a:path w="5330825" h="319405">
                  <a:moveTo>
                    <a:pt x="2315502" y="0"/>
                  </a:moveTo>
                  <a:lnTo>
                    <a:pt x="2374271" y="10302"/>
                  </a:lnTo>
                  <a:lnTo>
                    <a:pt x="2417229" y="41275"/>
                  </a:lnTo>
                  <a:lnTo>
                    <a:pt x="2443629" y="90805"/>
                  </a:lnTo>
                  <a:lnTo>
                    <a:pt x="2452408" y="157099"/>
                  </a:lnTo>
                  <a:lnTo>
                    <a:pt x="2450120" y="192434"/>
                  </a:lnTo>
                  <a:lnTo>
                    <a:pt x="2431780" y="251628"/>
                  </a:lnTo>
                  <a:lnTo>
                    <a:pt x="2395393" y="294558"/>
                  </a:lnTo>
                  <a:lnTo>
                    <a:pt x="2343196" y="316414"/>
                  </a:lnTo>
                  <a:lnTo>
                    <a:pt x="2311311" y="319150"/>
                  </a:lnTo>
                  <a:lnTo>
                    <a:pt x="2282069" y="316456"/>
                  </a:lnTo>
                  <a:lnTo>
                    <a:pt x="2234444" y="294826"/>
                  </a:lnTo>
                  <a:lnTo>
                    <a:pt x="2201559" y="252128"/>
                  </a:lnTo>
                  <a:lnTo>
                    <a:pt x="2184985" y="192744"/>
                  </a:lnTo>
                  <a:lnTo>
                    <a:pt x="2182914" y="157099"/>
                  </a:lnTo>
                  <a:lnTo>
                    <a:pt x="2185156" y="125406"/>
                  </a:lnTo>
                  <a:lnTo>
                    <a:pt x="2203166" y="69641"/>
                  </a:lnTo>
                  <a:lnTo>
                    <a:pt x="2238581" y="25610"/>
                  </a:lnTo>
                  <a:lnTo>
                    <a:pt x="2286829" y="2837"/>
                  </a:lnTo>
                  <a:lnTo>
                    <a:pt x="2315502" y="0"/>
                  </a:lnTo>
                  <a:close/>
                </a:path>
                <a:path w="5330825" h="319405">
                  <a:moveTo>
                    <a:pt x="1120686" y="0"/>
                  </a:moveTo>
                  <a:lnTo>
                    <a:pt x="1179455" y="10302"/>
                  </a:lnTo>
                  <a:lnTo>
                    <a:pt x="1222413" y="41275"/>
                  </a:lnTo>
                  <a:lnTo>
                    <a:pt x="1248813" y="90805"/>
                  </a:lnTo>
                  <a:lnTo>
                    <a:pt x="1257592" y="157099"/>
                  </a:lnTo>
                  <a:lnTo>
                    <a:pt x="1255304" y="192434"/>
                  </a:lnTo>
                  <a:lnTo>
                    <a:pt x="1236964" y="251628"/>
                  </a:lnTo>
                  <a:lnTo>
                    <a:pt x="1200577" y="294558"/>
                  </a:lnTo>
                  <a:lnTo>
                    <a:pt x="1148380" y="316414"/>
                  </a:lnTo>
                  <a:lnTo>
                    <a:pt x="1116495" y="319150"/>
                  </a:lnTo>
                  <a:lnTo>
                    <a:pt x="1087253" y="316456"/>
                  </a:lnTo>
                  <a:lnTo>
                    <a:pt x="1039628" y="294826"/>
                  </a:lnTo>
                  <a:lnTo>
                    <a:pt x="1006743" y="252128"/>
                  </a:lnTo>
                  <a:lnTo>
                    <a:pt x="990169" y="192744"/>
                  </a:lnTo>
                  <a:lnTo>
                    <a:pt x="988098" y="157099"/>
                  </a:lnTo>
                  <a:lnTo>
                    <a:pt x="990340" y="125406"/>
                  </a:lnTo>
                  <a:lnTo>
                    <a:pt x="1008350" y="69641"/>
                  </a:lnTo>
                  <a:lnTo>
                    <a:pt x="1043765" y="25610"/>
                  </a:lnTo>
                  <a:lnTo>
                    <a:pt x="1092013" y="2837"/>
                  </a:lnTo>
                  <a:lnTo>
                    <a:pt x="1120686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214546" y="1049147"/>
            <a:ext cx="2571768" cy="321310"/>
            <a:chOff x="533615" y="1049147"/>
            <a:chExt cx="1724025" cy="321310"/>
          </a:xfrm>
        </p:grpSpPr>
        <p:sp>
          <p:nvSpPr>
            <p:cNvPr id="13" name="object 13"/>
            <p:cNvSpPr/>
            <p:nvPr/>
          </p:nvSpPr>
          <p:spPr>
            <a:xfrm>
              <a:off x="534504" y="1050036"/>
              <a:ext cx="1721904" cy="31915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8378" y="1101090"/>
              <a:ext cx="95694" cy="10312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43457" y="1100963"/>
              <a:ext cx="91071" cy="899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92377" y="1097788"/>
              <a:ext cx="157606" cy="22364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34504" y="1050036"/>
              <a:ext cx="1722120" cy="319405"/>
            </a:xfrm>
            <a:custGeom>
              <a:avLst/>
              <a:gdLst/>
              <a:ahLst/>
              <a:cxnLst/>
              <a:rect l="l" t="t" r="r" b="b"/>
              <a:pathLst>
                <a:path w="1722120" h="319405">
                  <a:moveTo>
                    <a:pt x="1083602" y="5461"/>
                  </a:moveTo>
                  <a:lnTo>
                    <a:pt x="1280452" y="5461"/>
                  </a:lnTo>
                  <a:lnTo>
                    <a:pt x="1280452" y="54101"/>
                  </a:lnTo>
                  <a:lnTo>
                    <a:pt x="1138339" y="54101"/>
                  </a:lnTo>
                  <a:lnTo>
                    <a:pt x="1138339" y="126364"/>
                  </a:lnTo>
                  <a:lnTo>
                    <a:pt x="1240193" y="126364"/>
                  </a:lnTo>
                  <a:lnTo>
                    <a:pt x="1240193" y="172847"/>
                  </a:lnTo>
                  <a:lnTo>
                    <a:pt x="1138339" y="172847"/>
                  </a:lnTo>
                  <a:lnTo>
                    <a:pt x="1138339" y="265302"/>
                  </a:lnTo>
                  <a:lnTo>
                    <a:pt x="1278166" y="265302"/>
                  </a:lnTo>
                  <a:lnTo>
                    <a:pt x="1278166" y="313943"/>
                  </a:lnTo>
                  <a:lnTo>
                    <a:pt x="1083602" y="313943"/>
                  </a:lnTo>
                  <a:lnTo>
                    <a:pt x="1083602" y="5461"/>
                  </a:lnTo>
                  <a:close/>
                </a:path>
                <a:path w="1722120" h="319405">
                  <a:moveTo>
                    <a:pt x="64020" y="3301"/>
                  </a:moveTo>
                  <a:lnTo>
                    <a:pt x="127277" y="8921"/>
                  </a:lnTo>
                  <a:lnTo>
                    <a:pt x="170903" y="25780"/>
                  </a:lnTo>
                  <a:lnTo>
                    <a:pt x="196249" y="54435"/>
                  </a:lnTo>
                  <a:lnTo>
                    <a:pt x="204698" y="95758"/>
                  </a:lnTo>
                  <a:lnTo>
                    <a:pt x="196880" y="142190"/>
                  </a:lnTo>
                  <a:lnTo>
                    <a:pt x="173426" y="175371"/>
                  </a:lnTo>
                  <a:lnTo>
                    <a:pt x="134334" y="195288"/>
                  </a:lnTo>
                  <a:lnTo>
                    <a:pt x="79603" y="201929"/>
                  </a:lnTo>
                  <a:lnTo>
                    <a:pt x="73431" y="201929"/>
                  </a:lnTo>
                  <a:lnTo>
                    <a:pt x="65150" y="201422"/>
                  </a:lnTo>
                  <a:lnTo>
                    <a:pt x="54762" y="200405"/>
                  </a:lnTo>
                  <a:lnTo>
                    <a:pt x="54762" y="313943"/>
                  </a:lnTo>
                  <a:lnTo>
                    <a:pt x="0" y="313943"/>
                  </a:lnTo>
                  <a:lnTo>
                    <a:pt x="0" y="5587"/>
                  </a:lnTo>
                  <a:lnTo>
                    <a:pt x="24538" y="4587"/>
                  </a:lnTo>
                  <a:lnTo>
                    <a:pt x="43387" y="3873"/>
                  </a:lnTo>
                  <a:lnTo>
                    <a:pt x="56548" y="3444"/>
                  </a:lnTo>
                  <a:lnTo>
                    <a:pt x="64020" y="3301"/>
                  </a:lnTo>
                  <a:close/>
                </a:path>
                <a:path w="1722120" h="319405">
                  <a:moveTo>
                    <a:pt x="338493" y="2286"/>
                  </a:moveTo>
                  <a:lnTo>
                    <a:pt x="389899" y="7975"/>
                  </a:lnTo>
                  <a:lnTo>
                    <a:pt x="426618" y="25034"/>
                  </a:lnTo>
                  <a:lnTo>
                    <a:pt x="448649" y="53453"/>
                  </a:lnTo>
                  <a:lnTo>
                    <a:pt x="455993" y="93217"/>
                  </a:lnTo>
                  <a:lnTo>
                    <a:pt x="454981" y="106624"/>
                  </a:lnTo>
                  <a:lnTo>
                    <a:pt x="439788" y="143128"/>
                  </a:lnTo>
                  <a:lnTo>
                    <a:pt x="410722" y="169507"/>
                  </a:lnTo>
                  <a:lnTo>
                    <a:pt x="398932" y="175005"/>
                  </a:lnTo>
                  <a:lnTo>
                    <a:pt x="490118" y="313943"/>
                  </a:lnTo>
                  <a:lnTo>
                    <a:pt x="426935" y="313943"/>
                  </a:lnTo>
                  <a:lnTo>
                    <a:pt x="344589" y="186562"/>
                  </a:lnTo>
                  <a:lnTo>
                    <a:pt x="337759" y="186396"/>
                  </a:lnTo>
                  <a:lnTo>
                    <a:pt x="329691" y="186086"/>
                  </a:lnTo>
                  <a:lnTo>
                    <a:pt x="320386" y="185634"/>
                  </a:lnTo>
                  <a:lnTo>
                    <a:pt x="309841" y="185038"/>
                  </a:lnTo>
                  <a:lnTo>
                    <a:pt x="309841" y="313943"/>
                  </a:lnTo>
                  <a:lnTo>
                    <a:pt x="252983" y="313943"/>
                  </a:lnTo>
                  <a:lnTo>
                    <a:pt x="252983" y="5461"/>
                  </a:lnTo>
                  <a:lnTo>
                    <a:pt x="256951" y="5363"/>
                  </a:lnTo>
                  <a:lnTo>
                    <a:pt x="264206" y="5064"/>
                  </a:lnTo>
                  <a:lnTo>
                    <a:pt x="274749" y="4550"/>
                  </a:lnTo>
                  <a:lnTo>
                    <a:pt x="288582" y="3810"/>
                  </a:lnTo>
                  <a:lnTo>
                    <a:pt x="303310" y="3143"/>
                  </a:lnTo>
                  <a:lnTo>
                    <a:pt x="316537" y="2666"/>
                  </a:lnTo>
                  <a:lnTo>
                    <a:pt x="328265" y="2381"/>
                  </a:lnTo>
                  <a:lnTo>
                    <a:pt x="338493" y="2286"/>
                  </a:lnTo>
                  <a:close/>
                </a:path>
                <a:path w="1722120" h="319405">
                  <a:moveTo>
                    <a:pt x="1629321" y="126"/>
                  </a:moveTo>
                  <a:lnTo>
                    <a:pt x="1654300" y="1387"/>
                  </a:lnTo>
                  <a:lnTo>
                    <a:pt x="1675707" y="5159"/>
                  </a:lnTo>
                  <a:lnTo>
                    <a:pt x="1693543" y="11431"/>
                  </a:lnTo>
                  <a:lnTo>
                    <a:pt x="1707807" y="20192"/>
                  </a:lnTo>
                  <a:lnTo>
                    <a:pt x="1691170" y="67310"/>
                  </a:lnTo>
                  <a:lnTo>
                    <a:pt x="1676575" y="58308"/>
                  </a:lnTo>
                  <a:lnTo>
                    <a:pt x="1661563" y="51879"/>
                  </a:lnTo>
                  <a:lnTo>
                    <a:pt x="1646146" y="48021"/>
                  </a:lnTo>
                  <a:lnTo>
                    <a:pt x="1630337" y="46736"/>
                  </a:lnTo>
                  <a:lnTo>
                    <a:pt x="1621431" y="47357"/>
                  </a:lnTo>
                  <a:lnTo>
                    <a:pt x="1591231" y="75057"/>
                  </a:lnTo>
                  <a:lnTo>
                    <a:pt x="1590586" y="82676"/>
                  </a:lnTo>
                  <a:lnTo>
                    <a:pt x="1594253" y="96113"/>
                  </a:lnTo>
                  <a:lnTo>
                    <a:pt x="1605254" y="109775"/>
                  </a:lnTo>
                  <a:lnTo>
                    <a:pt x="1623590" y="123699"/>
                  </a:lnTo>
                  <a:lnTo>
                    <a:pt x="1649260" y="137922"/>
                  </a:lnTo>
                  <a:lnTo>
                    <a:pt x="1663692" y="145321"/>
                  </a:lnTo>
                  <a:lnTo>
                    <a:pt x="1675945" y="152447"/>
                  </a:lnTo>
                  <a:lnTo>
                    <a:pt x="1706044" y="179546"/>
                  </a:lnTo>
                  <a:lnTo>
                    <a:pt x="1721471" y="223081"/>
                  </a:lnTo>
                  <a:lnTo>
                    <a:pt x="1721904" y="233299"/>
                  </a:lnTo>
                  <a:lnTo>
                    <a:pt x="1720068" y="251229"/>
                  </a:lnTo>
                  <a:lnTo>
                    <a:pt x="1692440" y="295021"/>
                  </a:lnTo>
                  <a:lnTo>
                    <a:pt x="1657753" y="313134"/>
                  </a:lnTo>
                  <a:lnTo>
                    <a:pt x="1613065" y="319150"/>
                  </a:lnTo>
                  <a:lnTo>
                    <a:pt x="1592042" y="317767"/>
                  </a:lnTo>
                  <a:lnTo>
                    <a:pt x="1572044" y="313610"/>
                  </a:lnTo>
                  <a:lnTo>
                    <a:pt x="1553093" y="306667"/>
                  </a:lnTo>
                  <a:lnTo>
                    <a:pt x="1535214" y="296925"/>
                  </a:lnTo>
                  <a:lnTo>
                    <a:pt x="1555407" y="247776"/>
                  </a:lnTo>
                  <a:lnTo>
                    <a:pt x="1571548" y="257758"/>
                  </a:lnTo>
                  <a:lnTo>
                    <a:pt x="1587569" y="264858"/>
                  </a:lnTo>
                  <a:lnTo>
                    <a:pt x="1603448" y="269101"/>
                  </a:lnTo>
                  <a:lnTo>
                    <a:pt x="1619161" y="270510"/>
                  </a:lnTo>
                  <a:lnTo>
                    <a:pt x="1640256" y="268412"/>
                  </a:lnTo>
                  <a:lnTo>
                    <a:pt x="1655340" y="262112"/>
                  </a:lnTo>
                  <a:lnTo>
                    <a:pt x="1664398" y="251596"/>
                  </a:lnTo>
                  <a:lnTo>
                    <a:pt x="1667421" y="236854"/>
                  </a:lnTo>
                  <a:lnTo>
                    <a:pt x="1666706" y="229044"/>
                  </a:lnTo>
                  <a:lnTo>
                    <a:pt x="1638671" y="191595"/>
                  </a:lnTo>
                  <a:lnTo>
                    <a:pt x="1592915" y="166149"/>
                  </a:lnTo>
                  <a:lnTo>
                    <a:pt x="1579505" y="158448"/>
                  </a:lnTo>
                  <a:lnTo>
                    <a:pt x="1550485" y="132810"/>
                  </a:lnTo>
                  <a:lnTo>
                    <a:pt x="1536255" y="92517"/>
                  </a:lnTo>
                  <a:lnTo>
                    <a:pt x="1535849" y="83185"/>
                  </a:lnTo>
                  <a:lnTo>
                    <a:pt x="1537472" y="66039"/>
                  </a:lnTo>
                  <a:lnTo>
                    <a:pt x="1562011" y="23749"/>
                  </a:lnTo>
                  <a:lnTo>
                    <a:pt x="1609695" y="1603"/>
                  </a:lnTo>
                  <a:lnTo>
                    <a:pt x="1629321" y="126"/>
                  </a:lnTo>
                  <a:close/>
                </a:path>
                <a:path w="1722120" h="319405">
                  <a:moveTo>
                    <a:pt x="1408341" y="126"/>
                  </a:moveTo>
                  <a:lnTo>
                    <a:pt x="1433320" y="1387"/>
                  </a:lnTo>
                  <a:lnTo>
                    <a:pt x="1454727" y="5159"/>
                  </a:lnTo>
                  <a:lnTo>
                    <a:pt x="1472563" y="11431"/>
                  </a:lnTo>
                  <a:lnTo>
                    <a:pt x="1486827" y="20192"/>
                  </a:lnTo>
                  <a:lnTo>
                    <a:pt x="1470190" y="67310"/>
                  </a:lnTo>
                  <a:lnTo>
                    <a:pt x="1455595" y="58308"/>
                  </a:lnTo>
                  <a:lnTo>
                    <a:pt x="1440583" y="51879"/>
                  </a:lnTo>
                  <a:lnTo>
                    <a:pt x="1425166" y="48021"/>
                  </a:lnTo>
                  <a:lnTo>
                    <a:pt x="1409357" y="46736"/>
                  </a:lnTo>
                  <a:lnTo>
                    <a:pt x="1400451" y="47357"/>
                  </a:lnTo>
                  <a:lnTo>
                    <a:pt x="1370251" y="75057"/>
                  </a:lnTo>
                  <a:lnTo>
                    <a:pt x="1369606" y="82676"/>
                  </a:lnTo>
                  <a:lnTo>
                    <a:pt x="1373273" y="96113"/>
                  </a:lnTo>
                  <a:lnTo>
                    <a:pt x="1384274" y="109775"/>
                  </a:lnTo>
                  <a:lnTo>
                    <a:pt x="1402610" y="123699"/>
                  </a:lnTo>
                  <a:lnTo>
                    <a:pt x="1428280" y="137922"/>
                  </a:lnTo>
                  <a:lnTo>
                    <a:pt x="1442712" y="145321"/>
                  </a:lnTo>
                  <a:lnTo>
                    <a:pt x="1454965" y="152447"/>
                  </a:lnTo>
                  <a:lnTo>
                    <a:pt x="1485064" y="179546"/>
                  </a:lnTo>
                  <a:lnTo>
                    <a:pt x="1500491" y="223081"/>
                  </a:lnTo>
                  <a:lnTo>
                    <a:pt x="1500924" y="233299"/>
                  </a:lnTo>
                  <a:lnTo>
                    <a:pt x="1499088" y="251229"/>
                  </a:lnTo>
                  <a:lnTo>
                    <a:pt x="1471460" y="295021"/>
                  </a:lnTo>
                  <a:lnTo>
                    <a:pt x="1436773" y="313134"/>
                  </a:lnTo>
                  <a:lnTo>
                    <a:pt x="1392085" y="319150"/>
                  </a:lnTo>
                  <a:lnTo>
                    <a:pt x="1371062" y="317767"/>
                  </a:lnTo>
                  <a:lnTo>
                    <a:pt x="1351064" y="313610"/>
                  </a:lnTo>
                  <a:lnTo>
                    <a:pt x="1332113" y="306667"/>
                  </a:lnTo>
                  <a:lnTo>
                    <a:pt x="1314234" y="296925"/>
                  </a:lnTo>
                  <a:lnTo>
                    <a:pt x="1334427" y="247776"/>
                  </a:lnTo>
                  <a:lnTo>
                    <a:pt x="1350568" y="257758"/>
                  </a:lnTo>
                  <a:lnTo>
                    <a:pt x="1366589" y="264858"/>
                  </a:lnTo>
                  <a:lnTo>
                    <a:pt x="1382468" y="269101"/>
                  </a:lnTo>
                  <a:lnTo>
                    <a:pt x="1398181" y="270510"/>
                  </a:lnTo>
                  <a:lnTo>
                    <a:pt x="1419276" y="268412"/>
                  </a:lnTo>
                  <a:lnTo>
                    <a:pt x="1434360" y="262112"/>
                  </a:lnTo>
                  <a:lnTo>
                    <a:pt x="1443418" y="251596"/>
                  </a:lnTo>
                  <a:lnTo>
                    <a:pt x="1446441" y="236854"/>
                  </a:lnTo>
                  <a:lnTo>
                    <a:pt x="1445726" y="229044"/>
                  </a:lnTo>
                  <a:lnTo>
                    <a:pt x="1417691" y="191595"/>
                  </a:lnTo>
                  <a:lnTo>
                    <a:pt x="1371935" y="166149"/>
                  </a:lnTo>
                  <a:lnTo>
                    <a:pt x="1358525" y="158448"/>
                  </a:lnTo>
                  <a:lnTo>
                    <a:pt x="1329505" y="132810"/>
                  </a:lnTo>
                  <a:lnTo>
                    <a:pt x="1315275" y="92517"/>
                  </a:lnTo>
                  <a:lnTo>
                    <a:pt x="1314869" y="83185"/>
                  </a:lnTo>
                  <a:lnTo>
                    <a:pt x="1316492" y="66039"/>
                  </a:lnTo>
                  <a:lnTo>
                    <a:pt x="1341031" y="23749"/>
                  </a:lnTo>
                  <a:lnTo>
                    <a:pt x="1388715" y="1603"/>
                  </a:lnTo>
                  <a:lnTo>
                    <a:pt x="1408341" y="126"/>
                  </a:lnTo>
                  <a:close/>
                </a:path>
                <a:path w="1722120" h="319405">
                  <a:moveTo>
                    <a:pt x="946442" y="126"/>
                  </a:moveTo>
                  <a:lnTo>
                    <a:pt x="971683" y="1484"/>
                  </a:lnTo>
                  <a:lnTo>
                    <a:pt x="994257" y="5556"/>
                  </a:lnTo>
                  <a:lnTo>
                    <a:pt x="1014164" y="12342"/>
                  </a:lnTo>
                  <a:lnTo>
                    <a:pt x="1031405" y="21843"/>
                  </a:lnTo>
                  <a:lnTo>
                    <a:pt x="1008799" y="67183"/>
                  </a:lnTo>
                  <a:lnTo>
                    <a:pt x="998252" y="59108"/>
                  </a:lnTo>
                  <a:lnTo>
                    <a:pt x="984907" y="53355"/>
                  </a:lnTo>
                  <a:lnTo>
                    <a:pt x="968776" y="49912"/>
                  </a:lnTo>
                  <a:lnTo>
                    <a:pt x="949871" y="48767"/>
                  </a:lnTo>
                  <a:lnTo>
                    <a:pt x="931487" y="50792"/>
                  </a:lnTo>
                  <a:lnTo>
                    <a:pt x="886625" y="81152"/>
                  </a:lnTo>
                  <a:lnTo>
                    <a:pt x="868162" y="117760"/>
                  </a:lnTo>
                  <a:lnTo>
                    <a:pt x="861987" y="162940"/>
                  </a:lnTo>
                  <a:lnTo>
                    <a:pt x="863415" y="186422"/>
                  </a:lnTo>
                  <a:lnTo>
                    <a:pt x="874845" y="225716"/>
                  </a:lnTo>
                  <a:lnTo>
                    <a:pt x="911517" y="263271"/>
                  </a:lnTo>
                  <a:lnTo>
                    <a:pt x="945807" y="270510"/>
                  </a:lnTo>
                  <a:lnTo>
                    <a:pt x="966430" y="268577"/>
                  </a:lnTo>
                  <a:lnTo>
                    <a:pt x="984684" y="262763"/>
                  </a:lnTo>
                  <a:lnTo>
                    <a:pt x="1000581" y="253043"/>
                  </a:lnTo>
                  <a:lnTo>
                    <a:pt x="1014133" y="239394"/>
                  </a:lnTo>
                  <a:lnTo>
                    <a:pt x="1039533" y="283590"/>
                  </a:lnTo>
                  <a:lnTo>
                    <a:pt x="1020838" y="299166"/>
                  </a:lnTo>
                  <a:lnTo>
                    <a:pt x="998273" y="310276"/>
                  </a:lnTo>
                  <a:lnTo>
                    <a:pt x="971828" y="316934"/>
                  </a:lnTo>
                  <a:lnTo>
                    <a:pt x="941489" y="319150"/>
                  </a:lnTo>
                  <a:lnTo>
                    <a:pt x="910915" y="316503"/>
                  </a:lnTo>
                  <a:lnTo>
                    <a:pt x="860675" y="295255"/>
                  </a:lnTo>
                  <a:lnTo>
                    <a:pt x="825363" y="253434"/>
                  </a:lnTo>
                  <a:lnTo>
                    <a:pt x="807456" y="195470"/>
                  </a:lnTo>
                  <a:lnTo>
                    <a:pt x="805218" y="160654"/>
                  </a:lnTo>
                  <a:lnTo>
                    <a:pt x="807694" y="127845"/>
                  </a:lnTo>
                  <a:lnTo>
                    <a:pt x="827506" y="70608"/>
                  </a:lnTo>
                  <a:lnTo>
                    <a:pt x="866110" y="26058"/>
                  </a:lnTo>
                  <a:lnTo>
                    <a:pt x="916886" y="3008"/>
                  </a:lnTo>
                  <a:lnTo>
                    <a:pt x="946442" y="126"/>
                  </a:lnTo>
                  <a:close/>
                </a:path>
                <a:path w="1722120" h="319405">
                  <a:moveTo>
                    <a:pt x="634568" y="0"/>
                  </a:moveTo>
                  <a:lnTo>
                    <a:pt x="693270" y="10302"/>
                  </a:lnTo>
                  <a:lnTo>
                    <a:pt x="736257" y="41275"/>
                  </a:lnTo>
                  <a:lnTo>
                    <a:pt x="762657" y="90804"/>
                  </a:lnTo>
                  <a:lnTo>
                    <a:pt x="771436" y="157099"/>
                  </a:lnTo>
                  <a:lnTo>
                    <a:pt x="769147" y="192434"/>
                  </a:lnTo>
                  <a:lnTo>
                    <a:pt x="750797" y="251628"/>
                  </a:lnTo>
                  <a:lnTo>
                    <a:pt x="714405" y="294558"/>
                  </a:lnTo>
                  <a:lnTo>
                    <a:pt x="662232" y="316414"/>
                  </a:lnTo>
                  <a:lnTo>
                    <a:pt x="630364" y="319150"/>
                  </a:lnTo>
                  <a:lnTo>
                    <a:pt x="601105" y="316456"/>
                  </a:lnTo>
                  <a:lnTo>
                    <a:pt x="553456" y="294826"/>
                  </a:lnTo>
                  <a:lnTo>
                    <a:pt x="520554" y="252128"/>
                  </a:lnTo>
                  <a:lnTo>
                    <a:pt x="503975" y="192744"/>
                  </a:lnTo>
                  <a:lnTo>
                    <a:pt x="501903" y="157099"/>
                  </a:lnTo>
                  <a:lnTo>
                    <a:pt x="504161" y="125406"/>
                  </a:lnTo>
                  <a:lnTo>
                    <a:pt x="522215" y="69641"/>
                  </a:lnTo>
                  <a:lnTo>
                    <a:pt x="557590" y="25610"/>
                  </a:lnTo>
                  <a:lnTo>
                    <a:pt x="605872" y="2837"/>
                  </a:lnTo>
                  <a:lnTo>
                    <a:pt x="634568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35940" y="1556740"/>
            <a:ext cx="6612890" cy="216726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700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165" dirty="0">
                <a:latin typeface="+mj-lt"/>
                <a:cs typeface="Trebuchet MS"/>
              </a:rPr>
              <a:t>To </a:t>
            </a:r>
            <a:r>
              <a:rPr sz="2000" spc="-5" dirty="0">
                <a:latin typeface="+mj-lt"/>
                <a:cs typeface="Trebuchet MS"/>
              </a:rPr>
              <a:t>form </a:t>
            </a:r>
            <a:r>
              <a:rPr sz="2000" dirty="0">
                <a:latin typeface="+mj-lt"/>
                <a:cs typeface="Trebuchet MS"/>
              </a:rPr>
              <a:t>a </a:t>
            </a:r>
            <a:r>
              <a:rPr sz="2000" spc="-5" dirty="0">
                <a:latin typeface="+mj-lt"/>
                <a:cs typeface="Trebuchet MS"/>
              </a:rPr>
              <a:t>common</a:t>
            </a:r>
            <a:r>
              <a:rPr sz="2000" spc="195" dirty="0">
                <a:latin typeface="+mj-lt"/>
                <a:cs typeface="Trebuchet MS"/>
              </a:rPr>
              <a:t> </a:t>
            </a:r>
            <a:r>
              <a:rPr sz="2000" spc="-5" dirty="0">
                <a:latin typeface="+mj-lt"/>
                <a:cs typeface="Trebuchet MS"/>
              </a:rPr>
              <a:t>understanding</a:t>
            </a:r>
            <a:endParaRPr sz="2000">
              <a:latin typeface="+mj-lt"/>
              <a:cs typeface="Trebuchet MS"/>
            </a:endParaRPr>
          </a:p>
          <a:p>
            <a:pPr marL="287020" marR="681990" indent="-274955">
              <a:lnSpc>
                <a:spcPct val="100000"/>
              </a:lnSpc>
              <a:spcBef>
                <a:spcPts val="600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165" dirty="0">
                <a:latin typeface="+mj-lt"/>
                <a:cs typeface="Trebuchet MS"/>
              </a:rPr>
              <a:t>To </a:t>
            </a:r>
            <a:r>
              <a:rPr sz="2000" dirty="0">
                <a:latin typeface="+mj-lt"/>
                <a:cs typeface="Trebuchet MS"/>
              </a:rPr>
              <a:t>find </a:t>
            </a:r>
            <a:r>
              <a:rPr sz="2000" spc="-5" dirty="0">
                <a:latin typeface="+mj-lt"/>
                <a:cs typeface="Trebuchet MS"/>
              </a:rPr>
              <a:t>inconsistencies, </a:t>
            </a:r>
            <a:r>
              <a:rPr sz="2000" spc="-45" dirty="0">
                <a:latin typeface="+mj-lt"/>
                <a:cs typeface="Trebuchet MS"/>
              </a:rPr>
              <a:t>redundancies,  </a:t>
            </a:r>
            <a:r>
              <a:rPr sz="2000" dirty="0">
                <a:latin typeface="+mj-lt"/>
                <a:cs typeface="Trebuchet MS"/>
              </a:rPr>
              <a:t>omissions</a:t>
            </a:r>
            <a:endParaRPr sz="2000">
              <a:latin typeface="+mj-lt"/>
              <a:cs typeface="Trebuchet MS"/>
            </a:endParaRPr>
          </a:p>
          <a:p>
            <a:pPr marL="287020" marR="5080" indent="-274955">
              <a:lnSpc>
                <a:spcPct val="100000"/>
              </a:lnSpc>
              <a:spcBef>
                <a:spcPts val="600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165" dirty="0">
                <a:latin typeface="+mj-lt"/>
                <a:cs typeface="Trebuchet MS"/>
              </a:rPr>
              <a:t>To </a:t>
            </a:r>
            <a:r>
              <a:rPr sz="2000" dirty="0">
                <a:latin typeface="+mj-lt"/>
                <a:cs typeface="Trebuchet MS"/>
              </a:rPr>
              <a:t>find </a:t>
            </a:r>
            <a:r>
              <a:rPr sz="2000" spc="-5" dirty="0">
                <a:latin typeface="+mj-lt"/>
                <a:cs typeface="Trebuchet MS"/>
              </a:rPr>
              <a:t>and evaluate appropriate </a:t>
            </a:r>
            <a:r>
              <a:rPr sz="2000" spc="-55" dirty="0">
                <a:latin typeface="+mj-lt"/>
                <a:cs typeface="Trebuchet MS"/>
              </a:rPr>
              <a:t>activities  </a:t>
            </a:r>
            <a:r>
              <a:rPr sz="2000" spc="-5" dirty="0">
                <a:latin typeface="+mj-lt"/>
                <a:cs typeface="Trebuchet MS"/>
              </a:rPr>
              <a:t>for reaching process</a:t>
            </a:r>
            <a:r>
              <a:rPr sz="2000" spc="5" dirty="0">
                <a:latin typeface="+mj-lt"/>
                <a:cs typeface="Trebuchet MS"/>
              </a:rPr>
              <a:t> </a:t>
            </a:r>
            <a:r>
              <a:rPr sz="2000" dirty="0">
                <a:latin typeface="+mj-lt"/>
                <a:cs typeface="Trebuchet MS"/>
              </a:rPr>
              <a:t>goals</a:t>
            </a:r>
            <a:endParaRPr sz="2000">
              <a:latin typeface="+mj-lt"/>
              <a:cs typeface="Trebuchet MS"/>
            </a:endParaRPr>
          </a:p>
          <a:p>
            <a:pPr marL="287020" marR="57150" indent="-274955">
              <a:lnSpc>
                <a:spcPct val="100000"/>
              </a:lnSpc>
              <a:spcBef>
                <a:spcPts val="600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165" dirty="0">
                <a:latin typeface="+mj-lt"/>
                <a:cs typeface="Trebuchet MS"/>
              </a:rPr>
              <a:t>To </a:t>
            </a:r>
            <a:r>
              <a:rPr sz="2000" spc="-5" dirty="0">
                <a:latin typeface="+mj-lt"/>
                <a:cs typeface="Trebuchet MS"/>
              </a:rPr>
              <a:t>tailor </a:t>
            </a:r>
            <a:r>
              <a:rPr sz="2000" dirty="0">
                <a:latin typeface="+mj-lt"/>
                <a:cs typeface="Trebuchet MS"/>
              </a:rPr>
              <a:t>a general </a:t>
            </a:r>
            <a:r>
              <a:rPr sz="2000" spc="-5" dirty="0">
                <a:latin typeface="+mj-lt"/>
                <a:cs typeface="Trebuchet MS"/>
              </a:rPr>
              <a:t>process for </a:t>
            </a:r>
            <a:r>
              <a:rPr sz="2000" dirty="0">
                <a:latin typeface="+mj-lt"/>
                <a:cs typeface="Trebuchet MS"/>
              </a:rPr>
              <a:t>a </a:t>
            </a:r>
            <a:r>
              <a:rPr sz="2000" spc="-55" dirty="0">
                <a:latin typeface="+mj-lt"/>
                <a:cs typeface="Trebuchet MS"/>
              </a:rPr>
              <a:t>particular  </a:t>
            </a:r>
            <a:r>
              <a:rPr sz="2000" dirty="0">
                <a:latin typeface="+mj-lt"/>
                <a:cs typeface="Trebuchet MS"/>
              </a:rPr>
              <a:t>situation in </a:t>
            </a:r>
            <a:r>
              <a:rPr sz="2000" spc="-5" dirty="0">
                <a:latin typeface="+mj-lt"/>
                <a:cs typeface="Trebuchet MS"/>
              </a:rPr>
              <a:t>which it will </a:t>
            </a:r>
            <a:r>
              <a:rPr sz="2000" dirty="0">
                <a:latin typeface="+mj-lt"/>
                <a:cs typeface="Trebuchet MS"/>
              </a:rPr>
              <a:t>be</a:t>
            </a:r>
            <a:r>
              <a:rPr sz="2000" spc="-60" dirty="0">
                <a:latin typeface="+mj-lt"/>
                <a:cs typeface="Trebuchet MS"/>
              </a:rPr>
              <a:t> </a:t>
            </a:r>
            <a:r>
              <a:rPr sz="2000" spc="-5" dirty="0">
                <a:latin typeface="+mj-lt"/>
                <a:cs typeface="Trebuchet MS"/>
              </a:rPr>
              <a:t>used</a:t>
            </a:r>
            <a:endParaRPr sz="2000">
              <a:latin typeface="+mj-lt"/>
              <a:cs typeface="Trebuchet MS"/>
            </a:endParaRPr>
          </a:p>
        </p:txBody>
      </p:sp>
      <p:pic>
        <p:nvPicPr>
          <p:cNvPr id="5122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1285852" cy="9286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43042" y="530987"/>
            <a:ext cx="5643602" cy="321310"/>
            <a:chOff x="518883" y="530987"/>
            <a:chExt cx="5786755" cy="321310"/>
          </a:xfrm>
        </p:grpSpPr>
        <p:sp>
          <p:nvSpPr>
            <p:cNvPr id="3" name="object 3"/>
            <p:cNvSpPr/>
            <p:nvPr/>
          </p:nvSpPr>
          <p:spPr>
            <a:xfrm>
              <a:off x="519772" y="531876"/>
              <a:ext cx="5784380" cy="3191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99360" y="627380"/>
              <a:ext cx="74295" cy="114300"/>
            </a:xfrm>
            <a:custGeom>
              <a:avLst/>
              <a:gdLst/>
              <a:ahLst/>
              <a:cxnLst/>
              <a:rect l="l" t="t" r="r" b="b"/>
              <a:pathLst>
                <a:path w="74294" h="114300">
                  <a:moveTo>
                    <a:pt x="37083" y="0"/>
                  </a:moveTo>
                  <a:lnTo>
                    <a:pt x="0" y="114046"/>
                  </a:lnTo>
                  <a:lnTo>
                    <a:pt x="74168" y="114046"/>
                  </a:lnTo>
                  <a:lnTo>
                    <a:pt x="37083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25566" y="582930"/>
              <a:ext cx="118872" cy="21513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53791" y="582803"/>
              <a:ext cx="91185" cy="899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98775" y="582930"/>
              <a:ext cx="95631" cy="10312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60726" y="582803"/>
              <a:ext cx="91185" cy="899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09590" y="579628"/>
              <a:ext cx="157607" cy="22364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02710" y="579628"/>
              <a:ext cx="157606" cy="22364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96721" y="579628"/>
              <a:ext cx="157606" cy="22364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19772" y="531876"/>
              <a:ext cx="5784850" cy="319405"/>
            </a:xfrm>
            <a:custGeom>
              <a:avLst/>
              <a:gdLst/>
              <a:ahLst/>
              <a:cxnLst/>
              <a:rect l="l" t="t" r="r" b="b"/>
              <a:pathLst>
                <a:path w="5784850" h="319405">
                  <a:moveTo>
                    <a:pt x="5374678" y="5461"/>
                  </a:moveTo>
                  <a:lnTo>
                    <a:pt x="5429415" y="5461"/>
                  </a:lnTo>
                  <a:lnTo>
                    <a:pt x="5429415" y="265302"/>
                  </a:lnTo>
                  <a:lnTo>
                    <a:pt x="5568861" y="265302"/>
                  </a:lnTo>
                  <a:lnTo>
                    <a:pt x="5568861" y="313944"/>
                  </a:lnTo>
                  <a:lnTo>
                    <a:pt x="5374678" y="313944"/>
                  </a:lnTo>
                  <a:lnTo>
                    <a:pt x="5374678" y="5461"/>
                  </a:lnTo>
                  <a:close/>
                </a:path>
                <a:path w="5784850" h="319405">
                  <a:moveTo>
                    <a:pt x="5129314" y="5461"/>
                  </a:moveTo>
                  <a:lnTo>
                    <a:pt x="5326164" y="5461"/>
                  </a:lnTo>
                  <a:lnTo>
                    <a:pt x="5326164" y="54101"/>
                  </a:lnTo>
                  <a:lnTo>
                    <a:pt x="5184051" y="54101"/>
                  </a:lnTo>
                  <a:lnTo>
                    <a:pt x="5184051" y="126364"/>
                  </a:lnTo>
                  <a:lnTo>
                    <a:pt x="5285905" y="126364"/>
                  </a:lnTo>
                  <a:lnTo>
                    <a:pt x="5285905" y="172847"/>
                  </a:lnTo>
                  <a:lnTo>
                    <a:pt x="5184051" y="172847"/>
                  </a:lnTo>
                  <a:lnTo>
                    <a:pt x="5184051" y="265302"/>
                  </a:lnTo>
                  <a:lnTo>
                    <a:pt x="5323878" y="265302"/>
                  </a:lnTo>
                  <a:lnTo>
                    <a:pt x="5323878" y="313944"/>
                  </a:lnTo>
                  <a:lnTo>
                    <a:pt x="5129314" y="313944"/>
                  </a:lnTo>
                  <a:lnTo>
                    <a:pt x="5129314" y="5461"/>
                  </a:lnTo>
                  <a:close/>
                </a:path>
                <a:path w="5784850" h="319405">
                  <a:moveTo>
                    <a:pt x="4261777" y="5461"/>
                  </a:moveTo>
                  <a:lnTo>
                    <a:pt x="4290860" y="5461"/>
                  </a:lnTo>
                  <a:lnTo>
                    <a:pt x="4357662" y="213233"/>
                  </a:lnTo>
                  <a:lnTo>
                    <a:pt x="4422940" y="5461"/>
                  </a:lnTo>
                  <a:lnTo>
                    <a:pt x="4451769" y="5461"/>
                  </a:lnTo>
                  <a:lnTo>
                    <a:pt x="4514761" y="314198"/>
                  </a:lnTo>
                  <a:lnTo>
                    <a:pt x="4461675" y="314198"/>
                  </a:lnTo>
                  <a:lnTo>
                    <a:pt x="4429671" y="147827"/>
                  </a:lnTo>
                  <a:lnTo>
                    <a:pt x="4367568" y="318135"/>
                  </a:lnTo>
                  <a:lnTo>
                    <a:pt x="4348010" y="318135"/>
                  </a:lnTo>
                  <a:lnTo>
                    <a:pt x="4285780" y="147827"/>
                  </a:lnTo>
                  <a:lnTo>
                    <a:pt x="4252506" y="314198"/>
                  </a:lnTo>
                  <a:lnTo>
                    <a:pt x="4199674" y="314198"/>
                  </a:lnTo>
                  <a:lnTo>
                    <a:pt x="4261777" y="5461"/>
                  </a:lnTo>
                  <a:close/>
                </a:path>
                <a:path w="5784850" h="319405">
                  <a:moveTo>
                    <a:pt x="3408718" y="5461"/>
                  </a:moveTo>
                  <a:lnTo>
                    <a:pt x="3605568" y="5461"/>
                  </a:lnTo>
                  <a:lnTo>
                    <a:pt x="3605568" y="54101"/>
                  </a:lnTo>
                  <a:lnTo>
                    <a:pt x="3463455" y="54101"/>
                  </a:lnTo>
                  <a:lnTo>
                    <a:pt x="3463455" y="126364"/>
                  </a:lnTo>
                  <a:lnTo>
                    <a:pt x="3565309" y="126364"/>
                  </a:lnTo>
                  <a:lnTo>
                    <a:pt x="3565309" y="172847"/>
                  </a:lnTo>
                  <a:lnTo>
                    <a:pt x="3463455" y="172847"/>
                  </a:lnTo>
                  <a:lnTo>
                    <a:pt x="3463455" y="265302"/>
                  </a:lnTo>
                  <a:lnTo>
                    <a:pt x="3603282" y="265302"/>
                  </a:lnTo>
                  <a:lnTo>
                    <a:pt x="3603282" y="313944"/>
                  </a:lnTo>
                  <a:lnTo>
                    <a:pt x="3408718" y="313944"/>
                  </a:lnTo>
                  <a:lnTo>
                    <a:pt x="3408718" y="5461"/>
                  </a:lnTo>
                  <a:close/>
                </a:path>
                <a:path w="5784850" h="319405">
                  <a:moveTo>
                    <a:pt x="1948726" y="5461"/>
                  </a:moveTo>
                  <a:lnTo>
                    <a:pt x="2145576" y="5461"/>
                  </a:lnTo>
                  <a:lnTo>
                    <a:pt x="2145576" y="54101"/>
                  </a:lnTo>
                  <a:lnTo>
                    <a:pt x="2003463" y="54101"/>
                  </a:lnTo>
                  <a:lnTo>
                    <a:pt x="2003463" y="126364"/>
                  </a:lnTo>
                  <a:lnTo>
                    <a:pt x="2105317" y="126364"/>
                  </a:lnTo>
                  <a:lnTo>
                    <a:pt x="2105317" y="172847"/>
                  </a:lnTo>
                  <a:lnTo>
                    <a:pt x="2003463" y="172847"/>
                  </a:lnTo>
                  <a:lnTo>
                    <a:pt x="2003463" y="265302"/>
                  </a:lnTo>
                  <a:lnTo>
                    <a:pt x="2143290" y="265302"/>
                  </a:lnTo>
                  <a:lnTo>
                    <a:pt x="2143290" y="313944"/>
                  </a:lnTo>
                  <a:lnTo>
                    <a:pt x="1948726" y="313944"/>
                  </a:lnTo>
                  <a:lnTo>
                    <a:pt x="1948726" y="5461"/>
                  </a:lnTo>
                  <a:close/>
                </a:path>
                <a:path w="5784850" h="319405">
                  <a:moveTo>
                    <a:pt x="1023531" y="5461"/>
                  </a:moveTo>
                  <a:lnTo>
                    <a:pt x="1080681" y="5461"/>
                  </a:lnTo>
                  <a:lnTo>
                    <a:pt x="1138593" y="191643"/>
                  </a:lnTo>
                  <a:lnTo>
                    <a:pt x="1201077" y="5461"/>
                  </a:lnTo>
                  <a:lnTo>
                    <a:pt x="1225080" y="5461"/>
                  </a:lnTo>
                  <a:lnTo>
                    <a:pt x="1287818" y="191643"/>
                  </a:lnTo>
                  <a:lnTo>
                    <a:pt x="1345603" y="5461"/>
                  </a:lnTo>
                  <a:lnTo>
                    <a:pt x="1402626" y="5461"/>
                  </a:lnTo>
                  <a:lnTo>
                    <a:pt x="1302804" y="318135"/>
                  </a:lnTo>
                  <a:lnTo>
                    <a:pt x="1280325" y="318135"/>
                  </a:lnTo>
                  <a:lnTo>
                    <a:pt x="1212888" y="123571"/>
                  </a:lnTo>
                  <a:lnTo>
                    <a:pt x="1147356" y="318135"/>
                  </a:lnTo>
                  <a:lnTo>
                    <a:pt x="1124877" y="318135"/>
                  </a:lnTo>
                  <a:lnTo>
                    <a:pt x="1023531" y="5461"/>
                  </a:lnTo>
                  <a:close/>
                </a:path>
                <a:path w="5784850" h="319405">
                  <a:moveTo>
                    <a:pt x="763054" y="5461"/>
                  </a:moveTo>
                  <a:lnTo>
                    <a:pt x="1018578" y="5461"/>
                  </a:lnTo>
                  <a:lnTo>
                    <a:pt x="1018578" y="54101"/>
                  </a:lnTo>
                  <a:lnTo>
                    <a:pt x="915962" y="54101"/>
                  </a:lnTo>
                  <a:lnTo>
                    <a:pt x="915962" y="313944"/>
                  </a:lnTo>
                  <a:lnTo>
                    <a:pt x="861225" y="313944"/>
                  </a:lnTo>
                  <a:lnTo>
                    <a:pt x="861225" y="54101"/>
                  </a:lnTo>
                  <a:lnTo>
                    <a:pt x="763054" y="54101"/>
                  </a:lnTo>
                  <a:lnTo>
                    <a:pt x="763054" y="5461"/>
                  </a:lnTo>
                  <a:close/>
                </a:path>
                <a:path w="5784850" h="319405">
                  <a:moveTo>
                    <a:pt x="538988" y="5461"/>
                  </a:moveTo>
                  <a:lnTo>
                    <a:pt x="742213" y="5461"/>
                  </a:lnTo>
                  <a:lnTo>
                    <a:pt x="742213" y="54101"/>
                  </a:lnTo>
                  <a:lnTo>
                    <a:pt x="593750" y="54101"/>
                  </a:lnTo>
                  <a:lnTo>
                    <a:pt x="593750" y="126364"/>
                  </a:lnTo>
                  <a:lnTo>
                    <a:pt x="702195" y="126364"/>
                  </a:lnTo>
                  <a:lnTo>
                    <a:pt x="702195" y="172847"/>
                  </a:lnTo>
                  <a:lnTo>
                    <a:pt x="593750" y="172847"/>
                  </a:lnTo>
                  <a:lnTo>
                    <a:pt x="593750" y="313944"/>
                  </a:lnTo>
                  <a:lnTo>
                    <a:pt x="538988" y="313944"/>
                  </a:lnTo>
                  <a:lnTo>
                    <a:pt x="538988" y="5461"/>
                  </a:lnTo>
                  <a:close/>
                </a:path>
                <a:path w="5784850" h="319405">
                  <a:moveTo>
                    <a:pt x="4934242" y="3301"/>
                  </a:moveTo>
                  <a:lnTo>
                    <a:pt x="4994662" y="13192"/>
                  </a:lnTo>
                  <a:lnTo>
                    <a:pt x="5041176" y="42799"/>
                  </a:lnTo>
                  <a:lnTo>
                    <a:pt x="5070782" y="88709"/>
                  </a:lnTo>
                  <a:lnTo>
                    <a:pt x="5080673" y="147574"/>
                  </a:lnTo>
                  <a:lnTo>
                    <a:pt x="5076218" y="198394"/>
                  </a:lnTo>
                  <a:lnTo>
                    <a:pt x="5062855" y="239982"/>
                  </a:lnTo>
                  <a:lnTo>
                    <a:pt x="5040588" y="272335"/>
                  </a:lnTo>
                  <a:lnTo>
                    <a:pt x="5009421" y="295449"/>
                  </a:lnTo>
                  <a:lnTo>
                    <a:pt x="4969357" y="309319"/>
                  </a:lnTo>
                  <a:lnTo>
                    <a:pt x="4920399" y="313944"/>
                  </a:lnTo>
                  <a:lnTo>
                    <a:pt x="4851946" y="313944"/>
                  </a:lnTo>
                  <a:lnTo>
                    <a:pt x="4851946" y="5587"/>
                  </a:lnTo>
                  <a:lnTo>
                    <a:pt x="4881664" y="4587"/>
                  </a:lnTo>
                  <a:lnTo>
                    <a:pt x="4905286" y="3873"/>
                  </a:lnTo>
                  <a:lnTo>
                    <a:pt x="4922812" y="3444"/>
                  </a:lnTo>
                  <a:lnTo>
                    <a:pt x="4934242" y="3301"/>
                  </a:lnTo>
                  <a:close/>
                </a:path>
                <a:path w="5784850" h="319405">
                  <a:moveTo>
                    <a:pt x="2389162" y="3301"/>
                  </a:moveTo>
                  <a:lnTo>
                    <a:pt x="2452376" y="8921"/>
                  </a:lnTo>
                  <a:lnTo>
                    <a:pt x="2495969" y="25781"/>
                  </a:lnTo>
                  <a:lnTo>
                    <a:pt x="2521400" y="54435"/>
                  </a:lnTo>
                  <a:lnTo>
                    <a:pt x="2529878" y="95758"/>
                  </a:lnTo>
                  <a:lnTo>
                    <a:pt x="2522047" y="142190"/>
                  </a:lnTo>
                  <a:lnTo>
                    <a:pt x="2498572" y="175371"/>
                  </a:lnTo>
                  <a:lnTo>
                    <a:pt x="2459476" y="195288"/>
                  </a:lnTo>
                  <a:lnTo>
                    <a:pt x="2404783" y="201929"/>
                  </a:lnTo>
                  <a:lnTo>
                    <a:pt x="2398560" y="201929"/>
                  </a:lnTo>
                  <a:lnTo>
                    <a:pt x="2390305" y="201422"/>
                  </a:lnTo>
                  <a:lnTo>
                    <a:pt x="2379891" y="200406"/>
                  </a:lnTo>
                  <a:lnTo>
                    <a:pt x="2379891" y="313944"/>
                  </a:lnTo>
                  <a:lnTo>
                    <a:pt x="2325154" y="313944"/>
                  </a:lnTo>
                  <a:lnTo>
                    <a:pt x="2325154" y="5587"/>
                  </a:lnTo>
                  <a:lnTo>
                    <a:pt x="2349657" y="4587"/>
                  </a:lnTo>
                  <a:lnTo>
                    <a:pt x="2368492" y="3873"/>
                  </a:lnTo>
                  <a:lnTo>
                    <a:pt x="2381661" y="3444"/>
                  </a:lnTo>
                  <a:lnTo>
                    <a:pt x="2389162" y="3301"/>
                  </a:lnTo>
                  <a:close/>
                </a:path>
                <a:path w="5784850" h="319405">
                  <a:moveTo>
                    <a:pt x="2663609" y="2286"/>
                  </a:moveTo>
                  <a:lnTo>
                    <a:pt x="2715022" y="7975"/>
                  </a:lnTo>
                  <a:lnTo>
                    <a:pt x="2751731" y="25034"/>
                  </a:lnTo>
                  <a:lnTo>
                    <a:pt x="2773747" y="53453"/>
                  </a:lnTo>
                  <a:lnTo>
                    <a:pt x="2781084" y="93218"/>
                  </a:lnTo>
                  <a:lnTo>
                    <a:pt x="2780081" y="106624"/>
                  </a:lnTo>
                  <a:lnTo>
                    <a:pt x="2764955" y="143128"/>
                  </a:lnTo>
                  <a:lnTo>
                    <a:pt x="2735826" y="169507"/>
                  </a:lnTo>
                  <a:lnTo>
                    <a:pt x="2724061" y="175006"/>
                  </a:lnTo>
                  <a:lnTo>
                    <a:pt x="2815247" y="313944"/>
                  </a:lnTo>
                  <a:lnTo>
                    <a:pt x="2752001" y="313944"/>
                  </a:lnTo>
                  <a:lnTo>
                    <a:pt x="2669705" y="186562"/>
                  </a:lnTo>
                  <a:lnTo>
                    <a:pt x="2662892" y="186396"/>
                  </a:lnTo>
                  <a:lnTo>
                    <a:pt x="2654830" y="186086"/>
                  </a:lnTo>
                  <a:lnTo>
                    <a:pt x="2645505" y="185634"/>
                  </a:lnTo>
                  <a:lnTo>
                    <a:pt x="2634907" y="185038"/>
                  </a:lnTo>
                  <a:lnTo>
                    <a:pt x="2634907" y="313944"/>
                  </a:lnTo>
                  <a:lnTo>
                    <a:pt x="2578138" y="313944"/>
                  </a:lnTo>
                  <a:lnTo>
                    <a:pt x="2578138" y="5461"/>
                  </a:lnTo>
                  <a:lnTo>
                    <a:pt x="2582069" y="5363"/>
                  </a:lnTo>
                  <a:lnTo>
                    <a:pt x="2589298" y="5064"/>
                  </a:lnTo>
                  <a:lnTo>
                    <a:pt x="2599837" y="4550"/>
                  </a:lnTo>
                  <a:lnTo>
                    <a:pt x="2613698" y="3810"/>
                  </a:lnTo>
                  <a:lnTo>
                    <a:pt x="2628390" y="3143"/>
                  </a:lnTo>
                  <a:lnTo>
                    <a:pt x="2641606" y="2666"/>
                  </a:lnTo>
                  <a:lnTo>
                    <a:pt x="2653345" y="2381"/>
                  </a:lnTo>
                  <a:lnTo>
                    <a:pt x="2663609" y="2286"/>
                  </a:lnTo>
                  <a:close/>
                </a:path>
                <a:path w="5784850" h="319405">
                  <a:moveTo>
                    <a:pt x="1770545" y="2286"/>
                  </a:moveTo>
                  <a:lnTo>
                    <a:pt x="1821958" y="7975"/>
                  </a:lnTo>
                  <a:lnTo>
                    <a:pt x="1858667" y="25034"/>
                  </a:lnTo>
                  <a:lnTo>
                    <a:pt x="1880683" y="53453"/>
                  </a:lnTo>
                  <a:lnTo>
                    <a:pt x="1888020" y="93218"/>
                  </a:lnTo>
                  <a:lnTo>
                    <a:pt x="1887017" y="106624"/>
                  </a:lnTo>
                  <a:lnTo>
                    <a:pt x="1871891" y="143128"/>
                  </a:lnTo>
                  <a:lnTo>
                    <a:pt x="1842762" y="169507"/>
                  </a:lnTo>
                  <a:lnTo>
                    <a:pt x="1830997" y="175006"/>
                  </a:lnTo>
                  <a:lnTo>
                    <a:pt x="1922183" y="313944"/>
                  </a:lnTo>
                  <a:lnTo>
                    <a:pt x="1858937" y="313944"/>
                  </a:lnTo>
                  <a:lnTo>
                    <a:pt x="1776641" y="186562"/>
                  </a:lnTo>
                  <a:lnTo>
                    <a:pt x="1769828" y="186396"/>
                  </a:lnTo>
                  <a:lnTo>
                    <a:pt x="1761766" y="186086"/>
                  </a:lnTo>
                  <a:lnTo>
                    <a:pt x="1752441" y="185634"/>
                  </a:lnTo>
                  <a:lnTo>
                    <a:pt x="1741843" y="185038"/>
                  </a:lnTo>
                  <a:lnTo>
                    <a:pt x="1741843" y="313944"/>
                  </a:lnTo>
                  <a:lnTo>
                    <a:pt x="1685074" y="313944"/>
                  </a:lnTo>
                  <a:lnTo>
                    <a:pt x="1685074" y="5461"/>
                  </a:lnTo>
                  <a:lnTo>
                    <a:pt x="1689005" y="5363"/>
                  </a:lnTo>
                  <a:lnTo>
                    <a:pt x="1696234" y="5064"/>
                  </a:lnTo>
                  <a:lnTo>
                    <a:pt x="1706773" y="4550"/>
                  </a:lnTo>
                  <a:lnTo>
                    <a:pt x="1720634" y="3810"/>
                  </a:lnTo>
                  <a:lnTo>
                    <a:pt x="1735326" y="3143"/>
                  </a:lnTo>
                  <a:lnTo>
                    <a:pt x="1748542" y="2666"/>
                  </a:lnTo>
                  <a:lnTo>
                    <a:pt x="1760281" y="2381"/>
                  </a:lnTo>
                  <a:lnTo>
                    <a:pt x="1770545" y="2286"/>
                  </a:lnTo>
                  <a:close/>
                </a:path>
                <a:path w="5784850" h="319405">
                  <a:moveTo>
                    <a:pt x="1504734" y="1270"/>
                  </a:moveTo>
                  <a:lnTo>
                    <a:pt x="1528737" y="1270"/>
                  </a:lnTo>
                  <a:lnTo>
                    <a:pt x="1652689" y="313944"/>
                  </a:lnTo>
                  <a:lnTo>
                    <a:pt x="1592237" y="313944"/>
                  </a:lnTo>
                  <a:lnTo>
                    <a:pt x="1569758" y="251460"/>
                  </a:lnTo>
                  <a:lnTo>
                    <a:pt x="1464094" y="251460"/>
                  </a:lnTo>
                  <a:lnTo>
                    <a:pt x="1442631" y="313944"/>
                  </a:lnTo>
                  <a:lnTo>
                    <a:pt x="1381671" y="313944"/>
                  </a:lnTo>
                  <a:lnTo>
                    <a:pt x="1504734" y="1270"/>
                  </a:lnTo>
                  <a:close/>
                </a:path>
                <a:path w="5784850" h="319405">
                  <a:moveTo>
                    <a:pt x="5691797" y="126"/>
                  </a:moveTo>
                  <a:lnTo>
                    <a:pt x="5716776" y="1387"/>
                  </a:lnTo>
                  <a:lnTo>
                    <a:pt x="5738183" y="5159"/>
                  </a:lnTo>
                  <a:lnTo>
                    <a:pt x="5756019" y="11431"/>
                  </a:lnTo>
                  <a:lnTo>
                    <a:pt x="5770283" y="20193"/>
                  </a:lnTo>
                  <a:lnTo>
                    <a:pt x="5753646" y="67310"/>
                  </a:lnTo>
                  <a:lnTo>
                    <a:pt x="5739051" y="58308"/>
                  </a:lnTo>
                  <a:lnTo>
                    <a:pt x="5724039" y="51879"/>
                  </a:lnTo>
                  <a:lnTo>
                    <a:pt x="5708622" y="48021"/>
                  </a:lnTo>
                  <a:lnTo>
                    <a:pt x="5692813" y="46736"/>
                  </a:lnTo>
                  <a:lnTo>
                    <a:pt x="5683907" y="47357"/>
                  </a:lnTo>
                  <a:lnTo>
                    <a:pt x="5653707" y="75057"/>
                  </a:lnTo>
                  <a:lnTo>
                    <a:pt x="5653062" y="82676"/>
                  </a:lnTo>
                  <a:lnTo>
                    <a:pt x="5656729" y="96113"/>
                  </a:lnTo>
                  <a:lnTo>
                    <a:pt x="5667730" y="109775"/>
                  </a:lnTo>
                  <a:lnTo>
                    <a:pt x="5686066" y="123699"/>
                  </a:lnTo>
                  <a:lnTo>
                    <a:pt x="5711736" y="137922"/>
                  </a:lnTo>
                  <a:lnTo>
                    <a:pt x="5726168" y="145321"/>
                  </a:lnTo>
                  <a:lnTo>
                    <a:pt x="5738421" y="152447"/>
                  </a:lnTo>
                  <a:lnTo>
                    <a:pt x="5768520" y="179546"/>
                  </a:lnTo>
                  <a:lnTo>
                    <a:pt x="5783947" y="223081"/>
                  </a:lnTo>
                  <a:lnTo>
                    <a:pt x="5784380" y="233299"/>
                  </a:lnTo>
                  <a:lnTo>
                    <a:pt x="5782544" y="251229"/>
                  </a:lnTo>
                  <a:lnTo>
                    <a:pt x="5754916" y="295021"/>
                  </a:lnTo>
                  <a:lnTo>
                    <a:pt x="5720229" y="313134"/>
                  </a:lnTo>
                  <a:lnTo>
                    <a:pt x="5675541" y="319150"/>
                  </a:lnTo>
                  <a:lnTo>
                    <a:pt x="5654518" y="317767"/>
                  </a:lnTo>
                  <a:lnTo>
                    <a:pt x="5634520" y="313610"/>
                  </a:lnTo>
                  <a:lnTo>
                    <a:pt x="5615569" y="306667"/>
                  </a:lnTo>
                  <a:lnTo>
                    <a:pt x="5597690" y="296925"/>
                  </a:lnTo>
                  <a:lnTo>
                    <a:pt x="5617883" y="247776"/>
                  </a:lnTo>
                  <a:lnTo>
                    <a:pt x="5634024" y="257758"/>
                  </a:lnTo>
                  <a:lnTo>
                    <a:pt x="5650045" y="264858"/>
                  </a:lnTo>
                  <a:lnTo>
                    <a:pt x="5665924" y="269101"/>
                  </a:lnTo>
                  <a:lnTo>
                    <a:pt x="5681637" y="270510"/>
                  </a:lnTo>
                  <a:lnTo>
                    <a:pt x="5702732" y="268412"/>
                  </a:lnTo>
                  <a:lnTo>
                    <a:pt x="5717816" y="262112"/>
                  </a:lnTo>
                  <a:lnTo>
                    <a:pt x="5726874" y="251596"/>
                  </a:lnTo>
                  <a:lnTo>
                    <a:pt x="5729897" y="236854"/>
                  </a:lnTo>
                  <a:lnTo>
                    <a:pt x="5729182" y="229044"/>
                  </a:lnTo>
                  <a:lnTo>
                    <a:pt x="5701147" y="191595"/>
                  </a:lnTo>
                  <a:lnTo>
                    <a:pt x="5655391" y="166149"/>
                  </a:lnTo>
                  <a:lnTo>
                    <a:pt x="5641981" y="158448"/>
                  </a:lnTo>
                  <a:lnTo>
                    <a:pt x="5612961" y="132810"/>
                  </a:lnTo>
                  <a:lnTo>
                    <a:pt x="5598731" y="92517"/>
                  </a:lnTo>
                  <a:lnTo>
                    <a:pt x="5598325" y="83185"/>
                  </a:lnTo>
                  <a:lnTo>
                    <a:pt x="5599948" y="66039"/>
                  </a:lnTo>
                  <a:lnTo>
                    <a:pt x="5624487" y="23749"/>
                  </a:lnTo>
                  <a:lnTo>
                    <a:pt x="5672171" y="1603"/>
                  </a:lnTo>
                  <a:lnTo>
                    <a:pt x="5691797" y="126"/>
                  </a:lnTo>
                  <a:close/>
                </a:path>
                <a:path w="5784850" h="319405">
                  <a:moveTo>
                    <a:pt x="3954437" y="126"/>
                  </a:moveTo>
                  <a:lnTo>
                    <a:pt x="3979416" y="1387"/>
                  </a:lnTo>
                  <a:lnTo>
                    <a:pt x="4000823" y="5159"/>
                  </a:lnTo>
                  <a:lnTo>
                    <a:pt x="4018659" y="11431"/>
                  </a:lnTo>
                  <a:lnTo>
                    <a:pt x="4032923" y="20193"/>
                  </a:lnTo>
                  <a:lnTo>
                    <a:pt x="4016286" y="67310"/>
                  </a:lnTo>
                  <a:lnTo>
                    <a:pt x="4001691" y="58308"/>
                  </a:lnTo>
                  <a:lnTo>
                    <a:pt x="3986679" y="51879"/>
                  </a:lnTo>
                  <a:lnTo>
                    <a:pt x="3971262" y="48021"/>
                  </a:lnTo>
                  <a:lnTo>
                    <a:pt x="3955453" y="46736"/>
                  </a:lnTo>
                  <a:lnTo>
                    <a:pt x="3946547" y="47357"/>
                  </a:lnTo>
                  <a:lnTo>
                    <a:pt x="3916347" y="75057"/>
                  </a:lnTo>
                  <a:lnTo>
                    <a:pt x="3915702" y="82676"/>
                  </a:lnTo>
                  <a:lnTo>
                    <a:pt x="3919369" y="96113"/>
                  </a:lnTo>
                  <a:lnTo>
                    <a:pt x="3930370" y="109775"/>
                  </a:lnTo>
                  <a:lnTo>
                    <a:pt x="3948706" y="123699"/>
                  </a:lnTo>
                  <a:lnTo>
                    <a:pt x="3974376" y="137922"/>
                  </a:lnTo>
                  <a:lnTo>
                    <a:pt x="3988808" y="145321"/>
                  </a:lnTo>
                  <a:lnTo>
                    <a:pt x="4001061" y="152447"/>
                  </a:lnTo>
                  <a:lnTo>
                    <a:pt x="4031160" y="179546"/>
                  </a:lnTo>
                  <a:lnTo>
                    <a:pt x="4046587" y="223081"/>
                  </a:lnTo>
                  <a:lnTo>
                    <a:pt x="4047020" y="233299"/>
                  </a:lnTo>
                  <a:lnTo>
                    <a:pt x="4045184" y="251229"/>
                  </a:lnTo>
                  <a:lnTo>
                    <a:pt x="4017556" y="295021"/>
                  </a:lnTo>
                  <a:lnTo>
                    <a:pt x="3982869" y="313134"/>
                  </a:lnTo>
                  <a:lnTo>
                    <a:pt x="3938181" y="319150"/>
                  </a:lnTo>
                  <a:lnTo>
                    <a:pt x="3917158" y="317767"/>
                  </a:lnTo>
                  <a:lnTo>
                    <a:pt x="3897160" y="313610"/>
                  </a:lnTo>
                  <a:lnTo>
                    <a:pt x="3878209" y="306667"/>
                  </a:lnTo>
                  <a:lnTo>
                    <a:pt x="3860330" y="296925"/>
                  </a:lnTo>
                  <a:lnTo>
                    <a:pt x="3880523" y="247776"/>
                  </a:lnTo>
                  <a:lnTo>
                    <a:pt x="3896664" y="257758"/>
                  </a:lnTo>
                  <a:lnTo>
                    <a:pt x="3912685" y="264858"/>
                  </a:lnTo>
                  <a:lnTo>
                    <a:pt x="3928564" y="269101"/>
                  </a:lnTo>
                  <a:lnTo>
                    <a:pt x="3944277" y="270510"/>
                  </a:lnTo>
                  <a:lnTo>
                    <a:pt x="3965372" y="268412"/>
                  </a:lnTo>
                  <a:lnTo>
                    <a:pt x="3980456" y="262112"/>
                  </a:lnTo>
                  <a:lnTo>
                    <a:pt x="3989514" y="251596"/>
                  </a:lnTo>
                  <a:lnTo>
                    <a:pt x="3992537" y="236854"/>
                  </a:lnTo>
                  <a:lnTo>
                    <a:pt x="3991822" y="229044"/>
                  </a:lnTo>
                  <a:lnTo>
                    <a:pt x="3963787" y="191595"/>
                  </a:lnTo>
                  <a:lnTo>
                    <a:pt x="3918031" y="166149"/>
                  </a:lnTo>
                  <a:lnTo>
                    <a:pt x="3904621" y="158448"/>
                  </a:lnTo>
                  <a:lnTo>
                    <a:pt x="3875601" y="132810"/>
                  </a:lnTo>
                  <a:lnTo>
                    <a:pt x="3861371" y="92517"/>
                  </a:lnTo>
                  <a:lnTo>
                    <a:pt x="3860965" y="83185"/>
                  </a:lnTo>
                  <a:lnTo>
                    <a:pt x="3862588" y="66039"/>
                  </a:lnTo>
                  <a:lnTo>
                    <a:pt x="3887127" y="23749"/>
                  </a:lnTo>
                  <a:lnTo>
                    <a:pt x="3934811" y="1603"/>
                  </a:lnTo>
                  <a:lnTo>
                    <a:pt x="3954437" y="126"/>
                  </a:lnTo>
                  <a:close/>
                </a:path>
                <a:path w="5784850" h="319405">
                  <a:moveTo>
                    <a:pt x="3733457" y="126"/>
                  </a:moveTo>
                  <a:lnTo>
                    <a:pt x="3758436" y="1387"/>
                  </a:lnTo>
                  <a:lnTo>
                    <a:pt x="3779843" y="5159"/>
                  </a:lnTo>
                  <a:lnTo>
                    <a:pt x="3797679" y="11431"/>
                  </a:lnTo>
                  <a:lnTo>
                    <a:pt x="3811943" y="20193"/>
                  </a:lnTo>
                  <a:lnTo>
                    <a:pt x="3795306" y="67310"/>
                  </a:lnTo>
                  <a:lnTo>
                    <a:pt x="3780711" y="58308"/>
                  </a:lnTo>
                  <a:lnTo>
                    <a:pt x="3765699" y="51879"/>
                  </a:lnTo>
                  <a:lnTo>
                    <a:pt x="3750282" y="48021"/>
                  </a:lnTo>
                  <a:lnTo>
                    <a:pt x="3734473" y="46736"/>
                  </a:lnTo>
                  <a:lnTo>
                    <a:pt x="3725567" y="47357"/>
                  </a:lnTo>
                  <a:lnTo>
                    <a:pt x="3695367" y="75057"/>
                  </a:lnTo>
                  <a:lnTo>
                    <a:pt x="3694722" y="82676"/>
                  </a:lnTo>
                  <a:lnTo>
                    <a:pt x="3698389" y="96113"/>
                  </a:lnTo>
                  <a:lnTo>
                    <a:pt x="3709390" y="109775"/>
                  </a:lnTo>
                  <a:lnTo>
                    <a:pt x="3727726" y="123699"/>
                  </a:lnTo>
                  <a:lnTo>
                    <a:pt x="3753396" y="137922"/>
                  </a:lnTo>
                  <a:lnTo>
                    <a:pt x="3767828" y="145321"/>
                  </a:lnTo>
                  <a:lnTo>
                    <a:pt x="3780081" y="152447"/>
                  </a:lnTo>
                  <a:lnTo>
                    <a:pt x="3810180" y="179546"/>
                  </a:lnTo>
                  <a:lnTo>
                    <a:pt x="3825607" y="223081"/>
                  </a:lnTo>
                  <a:lnTo>
                    <a:pt x="3826040" y="233299"/>
                  </a:lnTo>
                  <a:lnTo>
                    <a:pt x="3824204" y="251229"/>
                  </a:lnTo>
                  <a:lnTo>
                    <a:pt x="3796576" y="295021"/>
                  </a:lnTo>
                  <a:lnTo>
                    <a:pt x="3761889" y="313134"/>
                  </a:lnTo>
                  <a:lnTo>
                    <a:pt x="3717201" y="319150"/>
                  </a:lnTo>
                  <a:lnTo>
                    <a:pt x="3696178" y="317767"/>
                  </a:lnTo>
                  <a:lnTo>
                    <a:pt x="3676180" y="313610"/>
                  </a:lnTo>
                  <a:lnTo>
                    <a:pt x="3657229" y="306667"/>
                  </a:lnTo>
                  <a:lnTo>
                    <a:pt x="3639350" y="296925"/>
                  </a:lnTo>
                  <a:lnTo>
                    <a:pt x="3659543" y="247776"/>
                  </a:lnTo>
                  <a:lnTo>
                    <a:pt x="3675684" y="257758"/>
                  </a:lnTo>
                  <a:lnTo>
                    <a:pt x="3691705" y="264858"/>
                  </a:lnTo>
                  <a:lnTo>
                    <a:pt x="3707584" y="269101"/>
                  </a:lnTo>
                  <a:lnTo>
                    <a:pt x="3723297" y="270510"/>
                  </a:lnTo>
                  <a:lnTo>
                    <a:pt x="3744392" y="268412"/>
                  </a:lnTo>
                  <a:lnTo>
                    <a:pt x="3759476" y="262112"/>
                  </a:lnTo>
                  <a:lnTo>
                    <a:pt x="3768534" y="251596"/>
                  </a:lnTo>
                  <a:lnTo>
                    <a:pt x="3771557" y="236854"/>
                  </a:lnTo>
                  <a:lnTo>
                    <a:pt x="3770842" y="229044"/>
                  </a:lnTo>
                  <a:lnTo>
                    <a:pt x="3742807" y="191595"/>
                  </a:lnTo>
                  <a:lnTo>
                    <a:pt x="3697051" y="166149"/>
                  </a:lnTo>
                  <a:lnTo>
                    <a:pt x="3683641" y="158448"/>
                  </a:lnTo>
                  <a:lnTo>
                    <a:pt x="3654621" y="132810"/>
                  </a:lnTo>
                  <a:lnTo>
                    <a:pt x="3640391" y="92517"/>
                  </a:lnTo>
                  <a:lnTo>
                    <a:pt x="3639985" y="83185"/>
                  </a:lnTo>
                  <a:lnTo>
                    <a:pt x="3641608" y="66039"/>
                  </a:lnTo>
                  <a:lnTo>
                    <a:pt x="3666147" y="23749"/>
                  </a:lnTo>
                  <a:lnTo>
                    <a:pt x="3713831" y="1603"/>
                  </a:lnTo>
                  <a:lnTo>
                    <a:pt x="3733457" y="126"/>
                  </a:lnTo>
                  <a:close/>
                </a:path>
                <a:path w="5784850" h="319405">
                  <a:moveTo>
                    <a:pt x="3271558" y="126"/>
                  </a:moveTo>
                  <a:lnTo>
                    <a:pt x="3296799" y="1484"/>
                  </a:lnTo>
                  <a:lnTo>
                    <a:pt x="3319373" y="5556"/>
                  </a:lnTo>
                  <a:lnTo>
                    <a:pt x="3339280" y="12342"/>
                  </a:lnTo>
                  <a:lnTo>
                    <a:pt x="3356521" y="21844"/>
                  </a:lnTo>
                  <a:lnTo>
                    <a:pt x="3333915" y="67183"/>
                  </a:lnTo>
                  <a:lnTo>
                    <a:pt x="3323368" y="59108"/>
                  </a:lnTo>
                  <a:lnTo>
                    <a:pt x="3310023" y="53355"/>
                  </a:lnTo>
                  <a:lnTo>
                    <a:pt x="3293892" y="49912"/>
                  </a:lnTo>
                  <a:lnTo>
                    <a:pt x="3274987" y="48768"/>
                  </a:lnTo>
                  <a:lnTo>
                    <a:pt x="3256603" y="50792"/>
                  </a:lnTo>
                  <a:lnTo>
                    <a:pt x="3211741" y="81152"/>
                  </a:lnTo>
                  <a:lnTo>
                    <a:pt x="3193278" y="117760"/>
                  </a:lnTo>
                  <a:lnTo>
                    <a:pt x="3187103" y="162940"/>
                  </a:lnTo>
                  <a:lnTo>
                    <a:pt x="3188531" y="186422"/>
                  </a:lnTo>
                  <a:lnTo>
                    <a:pt x="3199961" y="225716"/>
                  </a:lnTo>
                  <a:lnTo>
                    <a:pt x="3236633" y="263271"/>
                  </a:lnTo>
                  <a:lnTo>
                    <a:pt x="3270923" y="270510"/>
                  </a:lnTo>
                  <a:lnTo>
                    <a:pt x="3291546" y="268577"/>
                  </a:lnTo>
                  <a:lnTo>
                    <a:pt x="3309800" y="262763"/>
                  </a:lnTo>
                  <a:lnTo>
                    <a:pt x="3325697" y="253043"/>
                  </a:lnTo>
                  <a:lnTo>
                    <a:pt x="3339249" y="239395"/>
                  </a:lnTo>
                  <a:lnTo>
                    <a:pt x="3364649" y="283590"/>
                  </a:lnTo>
                  <a:lnTo>
                    <a:pt x="3345954" y="299166"/>
                  </a:lnTo>
                  <a:lnTo>
                    <a:pt x="3323389" y="310276"/>
                  </a:lnTo>
                  <a:lnTo>
                    <a:pt x="3296944" y="316934"/>
                  </a:lnTo>
                  <a:lnTo>
                    <a:pt x="3266605" y="319150"/>
                  </a:lnTo>
                  <a:lnTo>
                    <a:pt x="3236031" y="316503"/>
                  </a:lnTo>
                  <a:lnTo>
                    <a:pt x="3185791" y="295255"/>
                  </a:lnTo>
                  <a:lnTo>
                    <a:pt x="3150479" y="253434"/>
                  </a:lnTo>
                  <a:lnTo>
                    <a:pt x="3132572" y="195470"/>
                  </a:lnTo>
                  <a:lnTo>
                    <a:pt x="3130334" y="160654"/>
                  </a:lnTo>
                  <a:lnTo>
                    <a:pt x="3132810" y="127845"/>
                  </a:lnTo>
                  <a:lnTo>
                    <a:pt x="3152622" y="70608"/>
                  </a:lnTo>
                  <a:lnTo>
                    <a:pt x="3191226" y="26058"/>
                  </a:lnTo>
                  <a:lnTo>
                    <a:pt x="3242002" y="3008"/>
                  </a:lnTo>
                  <a:lnTo>
                    <a:pt x="3271558" y="126"/>
                  </a:lnTo>
                  <a:close/>
                </a:path>
                <a:path w="5784850" h="319405">
                  <a:moveTo>
                    <a:pt x="94132" y="126"/>
                  </a:moveTo>
                  <a:lnTo>
                    <a:pt x="119100" y="1387"/>
                  </a:lnTo>
                  <a:lnTo>
                    <a:pt x="140512" y="5159"/>
                  </a:lnTo>
                  <a:lnTo>
                    <a:pt x="158372" y="11431"/>
                  </a:lnTo>
                  <a:lnTo>
                    <a:pt x="172681" y="20193"/>
                  </a:lnTo>
                  <a:lnTo>
                    <a:pt x="156044" y="67310"/>
                  </a:lnTo>
                  <a:lnTo>
                    <a:pt x="141419" y="58308"/>
                  </a:lnTo>
                  <a:lnTo>
                    <a:pt x="126401" y="51879"/>
                  </a:lnTo>
                  <a:lnTo>
                    <a:pt x="110991" y="48021"/>
                  </a:lnTo>
                  <a:lnTo>
                    <a:pt x="95186" y="46736"/>
                  </a:lnTo>
                  <a:lnTo>
                    <a:pt x="86242" y="47357"/>
                  </a:lnTo>
                  <a:lnTo>
                    <a:pt x="56034" y="75057"/>
                  </a:lnTo>
                  <a:lnTo>
                    <a:pt x="55384" y="82676"/>
                  </a:lnTo>
                  <a:lnTo>
                    <a:pt x="59056" y="96113"/>
                  </a:lnTo>
                  <a:lnTo>
                    <a:pt x="70072" y="109775"/>
                  </a:lnTo>
                  <a:lnTo>
                    <a:pt x="88431" y="123699"/>
                  </a:lnTo>
                  <a:lnTo>
                    <a:pt x="114134" y="137922"/>
                  </a:lnTo>
                  <a:lnTo>
                    <a:pt x="128534" y="145321"/>
                  </a:lnTo>
                  <a:lnTo>
                    <a:pt x="140774" y="152447"/>
                  </a:lnTo>
                  <a:lnTo>
                    <a:pt x="170835" y="179546"/>
                  </a:lnTo>
                  <a:lnTo>
                    <a:pt x="186343" y="223081"/>
                  </a:lnTo>
                  <a:lnTo>
                    <a:pt x="186791" y="233299"/>
                  </a:lnTo>
                  <a:lnTo>
                    <a:pt x="184941" y="251229"/>
                  </a:lnTo>
                  <a:lnTo>
                    <a:pt x="157200" y="295021"/>
                  </a:lnTo>
                  <a:lnTo>
                    <a:pt x="122586" y="313134"/>
                  </a:lnTo>
                  <a:lnTo>
                    <a:pt x="77914" y="319150"/>
                  </a:lnTo>
                  <a:lnTo>
                    <a:pt x="56857" y="317767"/>
                  </a:lnTo>
                  <a:lnTo>
                    <a:pt x="36852" y="313610"/>
                  </a:lnTo>
                  <a:lnTo>
                    <a:pt x="17899" y="306667"/>
                  </a:lnTo>
                  <a:lnTo>
                    <a:pt x="0" y="296925"/>
                  </a:lnTo>
                  <a:lnTo>
                    <a:pt x="20205" y="247776"/>
                  </a:lnTo>
                  <a:lnTo>
                    <a:pt x="36360" y="257758"/>
                  </a:lnTo>
                  <a:lnTo>
                    <a:pt x="52381" y="264858"/>
                  </a:lnTo>
                  <a:lnTo>
                    <a:pt x="68268" y="269101"/>
                  </a:lnTo>
                  <a:lnTo>
                    <a:pt x="84023" y="270510"/>
                  </a:lnTo>
                  <a:lnTo>
                    <a:pt x="105118" y="268412"/>
                  </a:lnTo>
                  <a:lnTo>
                    <a:pt x="120188" y="262112"/>
                  </a:lnTo>
                  <a:lnTo>
                    <a:pt x="129230" y="251596"/>
                  </a:lnTo>
                  <a:lnTo>
                    <a:pt x="132245" y="236854"/>
                  </a:lnTo>
                  <a:lnTo>
                    <a:pt x="131535" y="229044"/>
                  </a:lnTo>
                  <a:lnTo>
                    <a:pt x="103476" y="191595"/>
                  </a:lnTo>
                  <a:lnTo>
                    <a:pt x="57720" y="166149"/>
                  </a:lnTo>
                  <a:lnTo>
                    <a:pt x="44323" y="158448"/>
                  </a:lnTo>
                  <a:lnTo>
                    <a:pt x="15314" y="132810"/>
                  </a:lnTo>
                  <a:lnTo>
                    <a:pt x="1036" y="92517"/>
                  </a:lnTo>
                  <a:lnTo>
                    <a:pt x="622" y="83185"/>
                  </a:lnTo>
                  <a:lnTo>
                    <a:pt x="2260" y="66039"/>
                  </a:lnTo>
                  <a:lnTo>
                    <a:pt x="26847" y="23749"/>
                  </a:lnTo>
                  <a:lnTo>
                    <a:pt x="74525" y="1603"/>
                  </a:lnTo>
                  <a:lnTo>
                    <a:pt x="94132" y="126"/>
                  </a:lnTo>
                  <a:close/>
                </a:path>
                <a:path w="5784850" h="319405">
                  <a:moveTo>
                    <a:pt x="4666526" y="0"/>
                  </a:moveTo>
                  <a:lnTo>
                    <a:pt x="4725295" y="10302"/>
                  </a:lnTo>
                  <a:lnTo>
                    <a:pt x="4768253" y="41275"/>
                  </a:lnTo>
                  <a:lnTo>
                    <a:pt x="4794653" y="90805"/>
                  </a:lnTo>
                  <a:lnTo>
                    <a:pt x="4803432" y="157099"/>
                  </a:lnTo>
                  <a:lnTo>
                    <a:pt x="4801144" y="192434"/>
                  </a:lnTo>
                  <a:lnTo>
                    <a:pt x="4782804" y="251628"/>
                  </a:lnTo>
                  <a:lnTo>
                    <a:pt x="4746417" y="294558"/>
                  </a:lnTo>
                  <a:lnTo>
                    <a:pt x="4694220" y="316414"/>
                  </a:lnTo>
                  <a:lnTo>
                    <a:pt x="4662335" y="319150"/>
                  </a:lnTo>
                  <a:lnTo>
                    <a:pt x="4633093" y="316456"/>
                  </a:lnTo>
                  <a:lnTo>
                    <a:pt x="4585468" y="294826"/>
                  </a:lnTo>
                  <a:lnTo>
                    <a:pt x="4552583" y="252128"/>
                  </a:lnTo>
                  <a:lnTo>
                    <a:pt x="4536009" y="192744"/>
                  </a:lnTo>
                  <a:lnTo>
                    <a:pt x="4533938" y="157099"/>
                  </a:lnTo>
                  <a:lnTo>
                    <a:pt x="4536180" y="125406"/>
                  </a:lnTo>
                  <a:lnTo>
                    <a:pt x="4554190" y="69641"/>
                  </a:lnTo>
                  <a:lnTo>
                    <a:pt x="4589605" y="25610"/>
                  </a:lnTo>
                  <a:lnTo>
                    <a:pt x="4637853" y="2837"/>
                  </a:lnTo>
                  <a:lnTo>
                    <a:pt x="4666526" y="0"/>
                  </a:lnTo>
                  <a:close/>
                </a:path>
                <a:path w="5784850" h="319405">
                  <a:moveTo>
                    <a:pt x="2959646" y="0"/>
                  </a:moveTo>
                  <a:lnTo>
                    <a:pt x="3018415" y="10302"/>
                  </a:lnTo>
                  <a:lnTo>
                    <a:pt x="3061373" y="41275"/>
                  </a:lnTo>
                  <a:lnTo>
                    <a:pt x="3087773" y="90805"/>
                  </a:lnTo>
                  <a:lnTo>
                    <a:pt x="3096552" y="157099"/>
                  </a:lnTo>
                  <a:lnTo>
                    <a:pt x="3094264" y="192434"/>
                  </a:lnTo>
                  <a:lnTo>
                    <a:pt x="3075924" y="251628"/>
                  </a:lnTo>
                  <a:lnTo>
                    <a:pt x="3039537" y="294558"/>
                  </a:lnTo>
                  <a:lnTo>
                    <a:pt x="2987340" y="316414"/>
                  </a:lnTo>
                  <a:lnTo>
                    <a:pt x="2955455" y="319150"/>
                  </a:lnTo>
                  <a:lnTo>
                    <a:pt x="2926213" y="316456"/>
                  </a:lnTo>
                  <a:lnTo>
                    <a:pt x="2878588" y="294826"/>
                  </a:lnTo>
                  <a:lnTo>
                    <a:pt x="2845703" y="252128"/>
                  </a:lnTo>
                  <a:lnTo>
                    <a:pt x="2829129" y="192744"/>
                  </a:lnTo>
                  <a:lnTo>
                    <a:pt x="2827058" y="157099"/>
                  </a:lnTo>
                  <a:lnTo>
                    <a:pt x="2829300" y="125406"/>
                  </a:lnTo>
                  <a:lnTo>
                    <a:pt x="2847310" y="69641"/>
                  </a:lnTo>
                  <a:lnTo>
                    <a:pt x="2882725" y="25610"/>
                  </a:lnTo>
                  <a:lnTo>
                    <a:pt x="2930973" y="2837"/>
                  </a:lnTo>
                  <a:lnTo>
                    <a:pt x="2959646" y="0"/>
                  </a:lnTo>
                  <a:close/>
                </a:path>
                <a:path w="5784850" h="319405">
                  <a:moveTo>
                    <a:pt x="353644" y="0"/>
                  </a:moveTo>
                  <a:lnTo>
                    <a:pt x="412349" y="10302"/>
                  </a:lnTo>
                  <a:lnTo>
                    <a:pt x="455358" y="41275"/>
                  </a:lnTo>
                  <a:lnTo>
                    <a:pt x="481744" y="90805"/>
                  </a:lnTo>
                  <a:lnTo>
                    <a:pt x="490537" y="157099"/>
                  </a:lnTo>
                  <a:lnTo>
                    <a:pt x="488239" y="192434"/>
                  </a:lnTo>
                  <a:lnTo>
                    <a:pt x="469861" y="251628"/>
                  </a:lnTo>
                  <a:lnTo>
                    <a:pt x="433481" y="294558"/>
                  </a:lnTo>
                  <a:lnTo>
                    <a:pt x="381308" y="316414"/>
                  </a:lnTo>
                  <a:lnTo>
                    <a:pt x="349440" y="319150"/>
                  </a:lnTo>
                  <a:lnTo>
                    <a:pt x="320181" y="316456"/>
                  </a:lnTo>
                  <a:lnTo>
                    <a:pt x="272532" y="294826"/>
                  </a:lnTo>
                  <a:lnTo>
                    <a:pt x="239630" y="252128"/>
                  </a:lnTo>
                  <a:lnTo>
                    <a:pt x="223051" y="192744"/>
                  </a:lnTo>
                  <a:lnTo>
                    <a:pt x="220979" y="157099"/>
                  </a:lnTo>
                  <a:lnTo>
                    <a:pt x="223235" y="125406"/>
                  </a:lnTo>
                  <a:lnTo>
                    <a:pt x="241286" y="69641"/>
                  </a:lnTo>
                  <a:lnTo>
                    <a:pt x="276666" y="25610"/>
                  </a:lnTo>
                  <a:lnTo>
                    <a:pt x="324948" y="2837"/>
                  </a:lnTo>
                  <a:lnTo>
                    <a:pt x="353644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643042" y="1048511"/>
            <a:ext cx="4000528" cy="412115"/>
            <a:chOff x="536359" y="1048511"/>
            <a:chExt cx="4639945" cy="412115"/>
          </a:xfrm>
        </p:grpSpPr>
        <p:sp>
          <p:nvSpPr>
            <p:cNvPr id="14" name="object 14"/>
            <p:cNvSpPr/>
            <p:nvPr/>
          </p:nvSpPr>
          <p:spPr>
            <a:xfrm>
              <a:off x="537248" y="1049400"/>
              <a:ext cx="102133" cy="41033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7248" y="1049400"/>
              <a:ext cx="102235" cy="410845"/>
            </a:xfrm>
            <a:custGeom>
              <a:avLst/>
              <a:gdLst/>
              <a:ahLst/>
              <a:cxnLst/>
              <a:rect l="l" t="t" r="r" b="b"/>
              <a:pathLst>
                <a:path w="102234" h="410844">
                  <a:moveTo>
                    <a:pt x="102133" y="0"/>
                  </a:moveTo>
                  <a:lnTo>
                    <a:pt x="102133" y="28956"/>
                  </a:lnTo>
                  <a:lnTo>
                    <a:pt x="83890" y="61414"/>
                  </a:lnTo>
                  <a:lnTo>
                    <a:pt x="70861" y="100314"/>
                  </a:lnTo>
                  <a:lnTo>
                    <a:pt x="63044" y="145667"/>
                  </a:lnTo>
                  <a:lnTo>
                    <a:pt x="60439" y="197485"/>
                  </a:lnTo>
                  <a:lnTo>
                    <a:pt x="63044" y="257708"/>
                  </a:lnTo>
                  <a:lnTo>
                    <a:pt x="70861" y="307324"/>
                  </a:lnTo>
                  <a:lnTo>
                    <a:pt x="83890" y="346342"/>
                  </a:lnTo>
                  <a:lnTo>
                    <a:pt x="102133" y="374776"/>
                  </a:lnTo>
                  <a:lnTo>
                    <a:pt x="102133" y="410337"/>
                  </a:lnTo>
                  <a:lnTo>
                    <a:pt x="58305" y="371220"/>
                  </a:lnTo>
                  <a:lnTo>
                    <a:pt x="26212" y="321056"/>
                  </a:lnTo>
                  <a:lnTo>
                    <a:pt x="6553" y="262318"/>
                  </a:lnTo>
                  <a:lnTo>
                    <a:pt x="0" y="197103"/>
                  </a:lnTo>
                  <a:lnTo>
                    <a:pt x="1842" y="167790"/>
                  </a:lnTo>
                  <a:lnTo>
                    <a:pt x="16582" y="109307"/>
                  </a:lnTo>
                  <a:lnTo>
                    <a:pt x="45076" y="53203"/>
                  </a:lnTo>
                  <a:lnTo>
                    <a:pt x="81404" y="13146"/>
                  </a:lnTo>
                  <a:lnTo>
                    <a:pt x="102133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78268" y="1050162"/>
              <a:ext cx="776389" cy="31902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67854" y="1101089"/>
              <a:ext cx="95694" cy="10312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78268" y="1050162"/>
              <a:ext cx="776605" cy="319405"/>
            </a:xfrm>
            <a:custGeom>
              <a:avLst/>
              <a:gdLst/>
              <a:ahLst/>
              <a:cxnLst/>
              <a:rect l="l" t="t" r="r" b="b"/>
              <a:pathLst>
                <a:path w="776605" h="319405">
                  <a:moveTo>
                    <a:pt x="523443" y="5334"/>
                  </a:moveTo>
                  <a:lnTo>
                    <a:pt x="552513" y="5334"/>
                  </a:lnTo>
                  <a:lnTo>
                    <a:pt x="619290" y="213106"/>
                  </a:lnTo>
                  <a:lnTo>
                    <a:pt x="684568" y="5334"/>
                  </a:lnTo>
                  <a:lnTo>
                    <a:pt x="713397" y="5334"/>
                  </a:lnTo>
                  <a:lnTo>
                    <a:pt x="776389" y="314071"/>
                  </a:lnTo>
                  <a:lnTo>
                    <a:pt x="723303" y="314071"/>
                  </a:lnTo>
                  <a:lnTo>
                    <a:pt x="691299" y="147700"/>
                  </a:lnTo>
                  <a:lnTo>
                    <a:pt x="629196" y="318008"/>
                  </a:lnTo>
                  <a:lnTo>
                    <a:pt x="609638" y="318008"/>
                  </a:lnTo>
                  <a:lnTo>
                    <a:pt x="547458" y="147700"/>
                  </a:lnTo>
                  <a:lnTo>
                    <a:pt x="514184" y="314071"/>
                  </a:lnTo>
                  <a:lnTo>
                    <a:pt x="461327" y="314071"/>
                  </a:lnTo>
                  <a:lnTo>
                    <a:pt x="523443" y="5334"/>
                  </a:lnTo>
                  <a:close/>
                </a:path>
                <a:path w="776605" h="319405">
                  <a:moveTo>
                    <a:pt x="299732" y="3175"/>
                  </a:moveTo>
                  <a:lnTo>
                    <a:pt x="362989" y="8794"/>
                  </a:lnTo>
                  <a:lnTo>
                    <a:pt x="406615" y="25653"/>
                  </a:lnTo>
                  <a:lnTo>
                    <a:pt x="431961" y="54308"/>
                  </a:lnTo>
                  <a:lnTo>
                    <a:pt x="440410" y="95631"/>
                  </a:lnTo>
                  <a:lnTo>
                    <a:pt x="432592" y="142063"/>
                  </a:lnTo>
                  <a:lnTo>
                    <a:pt x="409138" y="175244"/>
                  </a:lnTo>
                  <a:lnTo>
                    <a:pt x="370046" y="195161"/>
                  </a:lnTo>
                  <a:lnTo>
                    <a:pt x="315315" y="201802"/>
                  </a:lnTo>
                  <a:lnTo>
                    <a:pt x="309143" y="201802"/>
                  </a:lnTo>
                  <a:lnTo>
                    <a:pt x="300863" y="201295"/>
                  </a:lnTo>
                  <a:lnTo>
                    <a:pt x="290474" y="200278"/>
                  </a:lnTo>
                  <a:lnTo>
                    <a:pt x="290474" y="313816"/>
                  </a:lnTo>
                  <a:lnTo>
                    <a:pt x="235712" y="313816"/>
                  </a:lnTo>
                  <a:lnTo>
                    <a:pt x="235712" y="5461"/>
                  </a:lnTo>
                  <a:lnTo>
                    <a:pt x="260250" y="4460"/>
                  </a:lnTo>
                  <a:lnTo>
                    <a:pt x="279099" y="3746"/>
                  </a:lnTo>
                  <a:lnTo>
                    <a:pt x="292260" y="3317"/>
                  </a:lnTo>
                  <a:lnTo>
                    <a:pt x="299732" y="3175"/>
                  </a:lnTo>
                  <a:close/>
                </a:path>
                <a:path w="776605" h="319405">
                  <a:moveTo>
                    <a:pt x="94132" y="0"/>
                  </a:moveTo>
                  <a:lnTo>
                    <a:pt x="119100" y="1260"/>
                  </a:lnTo>
                  <a:lnTo>
                    <a:pt x="140512" y="5032"/>
                  </a:lnTo>
                  <a:lnTo>
                    <a:pt x="158372" y="11304"/>
                  </a:lnTo>
                  <a:lnTo>
                    <a:pt x="172681" y="20065"/>
                  </a:lnTo>
                  <a:lnTo>
                    <a:pt x="156044" y="67183"/>
                  </a:lnTo>
                  <a:lnTo>
                    <a:pt x="141419" y="58181"/>
                  </a:lnTo>
                  <a:lnTo>
                    <a:pt x="126401" y="51752"/>
                  </a:lnTo>
                  <a:lnTo>
                    <a:pt x="110991" y="47894"/>
                  </a:lnTo>
                  <a:lnTo>
                    <a:pt x="95186" y="46609"/>
                  </a:lnTo>
                  <a:lnTo>
                    <a:pt x="86242" y="47230"/>
                  </a:lnTo>
                  <a:lnTo>
                    <a:pt x="56034" y="74930"/>
                  </a:lnTo>
                  <a:lnTo>
                    <a:pt x="55384" y="82550"/>
                  </a:lnTo>
                  <a:lnTo>
                    <a:pt x="59056" y="95986"/>
                  </a:lnTo>
                  <a:lnTo>
                    <a:pt x="70072" y="109648"/>
                  </a:lnTo>
                  <a:lnTo>
                    <a:pt x="88431" y="123572"/>
                  </a:lnTo>
                  <a:lnTo>
                    <a:pt x="114134" y="137795"/>
                  </a:lnTo>
                  <a:lnTo>
                    <a:pt x="128534" y="145194"/>
                  </a:lnTo>
                  <a:lnTo>
                    <a:pt x="140774" y="152320"/>
                  </a:lnTo>
                  <a:lnTo>
                    <a:pt x="170835" y="179419"/>
                  </a:lnTo>
                  <a:lnTo>
                    <a:pt x="186343" y="222954"/>
                  </a:lnTo>
                  <a:lnTo>
                    <a:pt x="186791" y="233172"/>
                  </a:lnTo>
                  <a:lnTo>
                    <a:pt x="184941" y="251102"/>
                  </a:lnTo>
                  <a:lnTo>
                    <a:pt x="157200" y="294894"/>
                  </a:lnTo>
                  <a:lnTo>
                    <a:pt x="122586" y="313007"/>
                  </a:lnTo>
                  <a:lnTo>
                    <a:pt x="77914" y="319024"/>
                  </a:lnTo>
                  <a:lnTo>
                    <a:pt x="56857" y="317640"/>
                  </a:lnTo>
                  <a:lnTo>
                    <a:pt x="36852" y="313483"/>
                  </a:lnTo>
                  <a:lnTo>
                    <a:pt x="17899" y="306540"/>
                  </a:lnTo>
                  <a:lnTo>
                    <a:pt x="0" y="296799"/>
                  </a:lnTo>
                  <a:lnTo>
                    <a:pt x="20205" y="247650"/>
                  </a:lnTo>
                  <a:lnTo>
                    <a:pt x="36360" y="257631"/>
                  </a:lnTo>
                  <a:lnTo>
                    <a:pt x="52381" y="264731"/>
                  </a:lnTo>
                  <a:lnTo>
                    <a:pt x="68268" y="268974"/>
                  </a:lnTo>
                  <a:lnTo>
                    <a:pt x="84023" y="270383"/>
                  </a:lnTo>
                  <a:lnTo>
                    <a:pt x="105118" y="268285"/>
                  </a:lnTo>
                  <a:lnTo>
                    <a:pt x="120188" y="261985"/>
                  </a:lnTo>
                  <a:lnTo>
                    <a:pt x="129230" y="251469"/>
                  </a:lnTo>
                  <a:lnTo>
                    <a:pt x="132245" y="236727"/>
                  </a:lnTo>
                  <a:lnTo>
                    <a:pt x="131535" y="228917"/>
                  </a:lnTo>
                  <a:lnTo>
                    <a:pt x="103476" y="191468"/>
                  </a:lnTo>
                  <a:lnTo>
                    <a:pt x="57720" y="166022"/>
                  </a:lnTo>
                  <a:lnTo>
                    <a:pt x="44323" y="158321"/>
                  </a:lnTo>
                  <a:lnTo>
                    <a:pt x="15314" y="132683"/>
                  </a:lnTo>
                  <a:lnTo>
                    <a:pt x="1036" y="92390"/>
                  </a:lnTo>
                  <a:lnTo>
                    <a:pt x="622" y="83058"/>
                  </a:lnTo>
                  <a:lnTo>
                    <a:pt x="2260" y="65912"/>
                  </a:lnTo>
                  <a:lnTo>
                    <a:pt x="26847" y="23622"/>
                  </a:lnTo>
                  <a:lnTo>
                    <a:pt x="74525" y="1476"/>
                  </a:lnTo>
                  <a:lnTo>
                    <a:pt x="94132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66850" y="1178813"/>
              <a:ext cx="110236" cy="18821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65961" y="1177924"/>
              <a:ext cx="112013" cy="18999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20774" y="1049400"/>
              <a:ext cx="3554476" cy="41033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80794" y="1297558"/>
              <a:ext cx="77469" cy="7785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780794" y="1126997"/>
              <a:ext cx="77469" cy="7785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000371" y="1101089"/>
              <a:ext cx="118871" cy="21513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342514" y="1101089"/>
              <a:ext cx="118871" cy="21513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254375" y="1100962"/>
              <a:ext cx="91186" cy="899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20774" y="1049400"/>
              <a:ext cx="3554729" cy="410845"/>
            </a:xfrm>
            <a:custGeom>
              <a:avLst/>
              <a:gdLst/>
              <a:ahLst/>
              <a:cxnLst/>
              <a:rect l="l" t="t" r="r" b="b"/>
              <a:pathLst>
                <a:path w="3554729" h="410844">
                  <a:moveTo>
                    <a:pt x="3080385" y="6096"/>
                  </a:moveTo>
                  <a:lnTo>
                    <a:pt x="3277235" y="6096"/>
                  </a:lnTo>
                  <a:lnTo>
                    <a:pt x="3277235" y="54737"/>
                  </a:lnTo>
                  <a:lnTo>
                    <a:pt x="3135122" y="54737"/>
                  </a:lnTo>
                  <a:lnTo>
                    <a:pt x="3135122" y="127000"/>
                  </a:lnTo>
                  <a:lnTo>
                    <a:pt x="3236976" y="127000"/>
                  </a:lnTo>
                  <a:lnTo>
                    <a:pt x="3236976" y="173482"/>
                  </a:lnTo>
                  <a:lnTo>
                    <a:pt x="3135122" y="173482"/>
                  </a:lnTo>
                  <a:lnTo>
                    <a:pt x="3135122" y="265938"/>
                  </a:lnTo>
                  <a:lnTo>
                    <a:pt x="3274949" y="265938"/>
                  </a:lnTo>
                  <a:lnTo>
                    <a:pt x="3274949" y="314578"/>
                  </a:lnTo>
                  <a:lnTo>
                    <a:pt x="3080385" y="314578"/>
                  </a:lnTo>
                  <a:lnTo>
                    <a:pt x="3080385" y="6096"/>
                  </a:lnTo>
                  <a:close/>
                </a:path>
                <a:path w="3554729" h="410844">
                  <a:moveTo>
                    <a:pt x="2789301" y="6096"/>
                  </a:moveTo>
                  <a:lnTo>
                    <a:pt x="3044825" y="6096"/>
                  </a:lnTo>
                  <a:lnTo>
                    <a:pt x="3044825" y="54737"/>
                  </a:lnTo>
                  <a:lnTo>
                    <a:pt x="2942209" y="54737"/>
                  </a:lnTo>
                  <a:lnTo>
                    <a:pt x="2942209" y="314578"/>
                  </a:lnTo>
                  <a:lnTo>
                    <a:pt x="2887472" y="314578"/>
                  </a:lnTo>
                  <a:lnTo>
                    <a:pt x="2887472" y="54737"/>
                  </a:lnTo>
                  <a:lnTo>
                    <a:pt x="2789301" y="54737"/>
                  </a:lnTo>
                  <a:lnTo>
                    <a:pt x="2789301" y="6096"/>
                  </a:lnTo>
                  <a:close/>
                </a:path>
                <a:path w="3554729" h="410844">
                  <a:moveTo>
                    <a:pt x="2697353" y="6096"/>
                  </a:moveTo>
                  <a:lnTo>
                    <a:pt x="2752090" y="6096"/>
                  </a:lnTo>
                  <a:lnTo>
                    <a:pt x="2752090" y="314578"/>
                  </a:lnTo>
                  <a:lnTo>
                    <a:pt x="2697353" y="314578"/>
                  </a:lnTo>
                  <a:lnTo>
                    <a:pt x="2697353" y="6096"/>
                  </a:lnTo>
                  <a:close/>
                </a:path>
                <a:path w="3554729" h="410844">
                  <a:moveTo>
                    <a:pt x="2355977" y="6096"/>
                  </a:moveTo>
                  <a:lnTo>
                    <a:pt x="2410714" y="6096"/>
                  </a:lnTo>
                  <a:lnTo>
                    <a:pt x="2410714" y="314578"/>
                  </a:lnTo>
                  <a:lnTo>
                    <a:pt x="2355977" y="314578"/>
                  </a:lnTo>
                  <a:lnTo>
                    <a:pt x="2355977" y="6096"/>
                  </a:lnTo>
                  <a:close/>
                </a:path>
                <a:path w="3554729" h="410844">
                  <a:moveTo>
                    <a:pt x="2056129" y="6096"/>
                  </a:moveTo>
                  <a:lnTo>
                    <a:pt x="2116454" y="6096"/>
                  </a:lnTo>
                  <a:lnTo>
                    <a:pt x="2187829" y="214502"/>
                  </a:lnTo>
                  <a:lnTo>
                    <a:pt x="2263140" y="6096"/>
                  </a:lnTo>
                  <a:lnTo>
                    <a:pt x="2322195" y="6096"/>
                  </a:lnTo>
                  <a:lnTo>
                    <a:pt x="2201672" y="318770"/>
                  </a:lnTo>
                  <a:lnTo>
                    <a:pt x="2171573" y="318770"/>
                  </a:lnTo>
                  <a:lnTo>
                    <a:pt x="2056129" y="6096"/>
                  </a:lnTo>
                  <a:close/>
                </a:path>
                <a:path w="3554729" h="410844">
                  <a:moveTo>
                    <a:pt x="1841373" y="6096"/>
                  </a:moveTo>
                  <a:lnTo>
                    <a:pt x="2038223" y="6096"/>
                  </a:lnTo>
                  <a:lnTo>
                    <a:pt x="2038223" y="54737"/>
                  </a:lnTo>
                  <a:lnTo>
                    <a:pt x="1896110" y="54737"/>
                  </a:lnTo>
                  <a:lnTo>
                    <a:pt x="1896110" y="127000"/>
                  </a:lnTo>
                  <a:lnTo>
                    <a:pt x="1997964" y="127000"/>
                  </a:lnTo>
                  <a:lnTo>
                    <a:pt x="1997964" y="173482"/>
                  </a:lnTo>
                  <a:lnTo>
                    <a:pt x="1896110" y="173482"/>
                  </a:lnTo>
                  <a:lnTo>
                    <a:pt x="1896110" y="265938"/>
                  </a:lnTo>
                  <a:lnTo>
                    <a:pt x="2035937" y="265938"/>
                  </a:lnTo>
                  <a:lnTo>
                    <a:pt x="2035937" y="314578"/>
                  </a:lnTo>
                  <a:lnTo>
                    <a:pt x="1841373" y="314578"/>
                  </a:lnTo>
                  <a:lnTo>
                    <a:pt x="1841373" y="6096"/>
                  </a:lnTo>
                  <a:close/>
                </a:path>
                <a:path w="3554729" h="410844">
                  <a:moveTo>
                    <a:pt x="945261" y="6096"/>
                  </a:moveTo>
                  <a:lnTo>
                    <a:pt x="999998" y="6096"/>
                  </a:lnTo>
                  <a:lnTo>
                    <a:pt x="999998" y="265938"/>
                  </a:lnTo>
                  <a:lnTo>
                    <a:pt x="1139444" y="265938"/>
                  </a:lnTo>
                  <a:lnTo>
                    <a:pt x="1139444" y="314578"/>
                  </a:lnTo>
                  <a:lnTo>
                    <a:pt x="945261" y="314578"/>
                  </a:lnTo>
                  <a:lnTo>
                    <a:pt x="945261" y="6096"/>
                  </a:lnTo>
                  <a:close/>
                </a:path>
                <a:path w="3554729" h="410844">
                  <a:moveTo>
                    <a:pt x="3408045" y="3937"/>
                  </a:moveTo>
                  <a:lnTo>
                    <a:pt x="3468465" y="13827"/>
                  </a:lnTo>
                  <a:lnTo>
                    <a:pt x="3514979" y="43434"/>
                  </a:lnTo>
                  <a:lnTo>
                    <a:pt x="3544585" y="89344"/>
                  </a:lnTo>
                  <a:lnTo>
                    <a:pt x="3554476" y="148209"/>
                  </a:lnTo>
                  <a:lnTo>
                    <a:pt x="3550021" y="199029"/>
                  </a:lnTo>
                  <a:lnTo>
                    <a:pt x="3536658" y="240617"/>
                  </a:lnTo>
                  <a:lnTo>
                    <a:pt x="3514391" y="272970"/>
                  </a:lnTo>
                  <a:lnTo>
                    <a:pt x="3483224" y="296084"/>
                  </a:lnTo>
                  <a:lnTo>
                    <a:pt x="3443159" y="309954"/>
                  </a:lnTo>
                  <a:lnTo>
                    <a:pt x="3394202" y="314578"/>
                  </a:lnTo>
                  <a:lnTo>
                    <a:pt x="3325749" y="314578"/>
                  </a:lnTo>
                  <a:lnTo>
                    <a:pt x="3325749" y="6223"/>
                  </a:lnTo>
                  <a:lnTo>
                    <a:pt x="3355466" y="5222"/>
                  </a:lnTo>
                  <a:lnTo>
                    <a:pt x="3379089" y="4508"/>
                  </a:lnTo>
                  <a:lnTo>
                    <a:pt x="3396615" y="4079"/>
                  </a:lnTo>
                  <a:lnTo>
                    <a:pt x="3408045" y="3937"/>
                  </a:lnTo>
                  <a:close/>
                </a:path>
                <a:path w="3554729" h="410844">
                  <a:moveTo>
                    <a:pt x="750188" y="3937"/>
                  </a:moveTo>
                  <a:lnTo>
                    <a:pt x="810609" y="13827"/>
                  </a:lnTo>
                  <a:lnTo>
                    <a:pt x="857123" y="43434"/>
                  </a:lnTo>
                  <a:lnTo>
                    <a:pt x="886729" y="89344"/>
                  </a:lnTo>
                  <a:lnTo>
                    <a:pt x="896619" y="148209"/>
                  </a:lnTo>
                  <a:lnTo>
                    <a:pt x="892165" y="199029"/>
                  </a:lnTo>
                  <a:lnTo>
                    <a:pt x="878802" y="240617"/>
                  </a:lnTo>
                  <a:lnTo>
                    <a:pt x="856535" y="272970"/>
                  </a:lnTo>
                  <a:lnTo>
                    <a:pt x="825368" y="296084"/>
                  </a:lnTo>
                  <a:lnTo>
                    <a:pt x="785303" y="309954"/>
                  </a:lnTo>
                  <a:lnTo>
                    <a:pt x="736345" y="314578"/>
                  </a:lnTo>
                  <a:lnTo>
                    <a:pt x="667893" y="314578"/>
                  </a:lnTo>
                  <a:lnTo>
                    <a:pt x="667893" y="6223"/>
                  </a:lnTo>
                  <a:lnTo>
                    <a:pt x="697611" y="5222"/>
                  </a:lnTo>
                  <a:lnTo>
                    <a:pt x="721232" y="4508"/>
                  </a:lnTo>
                  <a:lnTo>
                    <a:pt x="738758" y="4079"/>
                  </a:lnTo>
                  <a:lnTo>
                    <a:pt x="750188" y="3937"/>
                  </a:lnTo>
                  <a:close/>
                </a:path>
                <a:path w="3554729" h="410844">
                  <a:moveTo>
                    <a:pt x="1663191" y="2921"/>
                  </a:moveTo>
                  <a:lnTo>
                    <a:pt x="1714605" y="8610"/>
                  </a:lnTo>
                  <a:lnTo>
                    <a:pt x="1751314" y="25669"/>
                  </a:lnTo>
                  <a:lnTo>
                    <a:pt x="1773330" y="54088"/>
                  </a:lnTo>
                  <a:lnTo>
                    <a:pt x="1780666" y="93852"/>
                  </a:lnTo>
                  <a:lnTo>
                    <a:pt x="1779664" y="107259"/>
                  </a:lnTo>
                  <a:lnTo>
                    <a:pt x="1764538" y="143763"/>
                  </a:lnTo>
                  <a:lnTo>
                    <a:pt x="1735409" y="170142"/>
                  </a:lnTo>
                  <a:lnTo>
                    <a:pt x="1723643" y="175640"/>
                  </a:lnTo>
                  <a:lnTo>
                    <a:pt x="1814829" y="314578"/>
                  </a:lnTo>
                  <a:lnTo>
                    <a:pt x="1751584" y="314578"/>
                  </a:lnTo>
                  <a:lnTo>
                    <a:pt x="1669288" y="187198"/>
                  </a:lnTo>
                  <a:lnTo>
                    <a:pt x="1662475" y="187031"/>
                  </a:lnTo>
                  <a:lnTo>
                    <a:pt x="1654413" y="186721"/>
                  </a:lnTo>
                  <a:lnTo>
                    <a:pt x="1645088" y="186269"/>
                  </a:lnTo>
                  <a:lnTo>
                    <a:pt x="1634489" y="185674"/>
                  </a:lnTo>
                  <a:lnTo>
                    <a:pt x="1634489" y="314578"/>
                  </a:lnTo>
                  <a:lnTo>
                    <a:pt x="1577720" y="314578"/>
                  </a:lnTo>
                  <a:lnTo>
                    <a:pt x="1577720" y="6096"/>
                  </a:lnTo>
                  <a:lnTo>
                    <a:pt x="1581652" y="5998"/>
                  </a:lnTo>
                  <a:lnTo>
                    <a:pt x="1588881" y="5699"/>
                  </a:lnTo>
                  <a:lnTo>
                    <a:pt x="1599420" y="5185"/>
                  </a:lnTo>
                  <a:lnTo>
                    <a:pt x="1613281" y="4445"/>
                  </a:lnTo>
                  <a:lnTo>
                    <a:pt x="1627973" y="3778"/>
                  </a:lnTo>
                  <a:lnTo>
                    <a:pt x="1641189" y="3301"/>
                  </a:lnTo>
                  <a:lnTo>
                    <a:pt x="1652928" y="3016"/>
                  </a:lnTo>
                  <a:lnTo>
                    <a:pt x="1663191" y="2921"/>
                  </a:lnTo>
                  <a:close/>
                </a:path>
                <a:path w="3554729" h="410844">
                  <a:moveTo>
                    <a:pt x="2554731" y="762"/>
                  </a:moveTo>
                  <a:lnTo>
                    <a:pt x="2579711" y="2022"/>
                  </a:lnTo>
                  <a:lnTo>
                    <a:pt x="2601118" y="5794"/>
                  </a:lnTo>
                  <a:lnTo>
                    <a:pt x="2618954" y="12066"/>
                  </a:lnTo>
                  <a:lnTo>
                    <a:pt x="2633217" y="20827"/>
                  </a:lnTo>
                  <a:lnTo>
                    <a:pt x="2616580" y="67945"/>
                  </a:lnTo>
                  <a:lnTo>
                    <a:pt x="2601985" y="58943"/>
                  </a:lnTo>
                  <a:lnTo>
                    <a:pt x="2586974" y="52514"/>
                  </a:lnTo>
                  <a:lnTo>
                    <a:pt x="2571557" y="48656"/>
                  </a:lnTo>
                  <a:lnTo>
                    <a:pt x="2555748" y="47371"/>
                  </a:lnTo>
                  <a:lnTo>
                    <a:pt x="2546842" y="47992"/>
                  </a:lnTo>
                  <a:lnTo>
                    <a:pt x="2516641" y="75692"/>
                  </a:lnTo>
                  <a:lnTo>
                    <a:pt x="2515997" y="83312"/>
                  </a:lnTo>
                  <a:lnTo>
                    <a:pt x="2519664" y="96748"/>
                  </a:lnTo>
                  <a:lnTo>
                    <a:pt x="2530665" y="110410"/>
                  </a:lnTo>
                  <a:lnTo>
                    <a:pt x="2549001" y="124334"/>
                  </a:lnTo>
                  <a:lnTo>
                    <a:pt x="2574671" y="138557"/>
                  </a:lnTo>
                  <a:lnTo>
                    <a:pt x="2589103" y="145956"/>
                  </a:lnTo>
                  <a:lnTo>
                    <a:pt x="2601356" y="153082"/>
                  </a:lnTo>
                  <a:lnTo>
                    <a:pt x="2631455" y="180181"/>
                  </a:lnTo>
                  <a:lnTo>
                    <a:pt x="2646882" y="223716"/>
                  </a:lnTo>
                  <a:lnTo>
                    <a:pt x="2647315" y="233934"/>
                  </a:lnTo>
                  <a:lnTo>
                    <a:pt x="2645479" y="251864"/>
                  </a:lnTo>
                  <a:lnTo>
                    <a:pt x="2617851" y="295656"/>
                  </a:lnTo>
                  <a:lnTo>
                    <a:pt x="2583164" y="313769"/>
                  </a:lnTo>
                  <a:lnTo>
                    <a:pt x="2538476" y="319786"/>
                  </a:lnTo>
                  <a:lnTo>
                    <a:pt x="2517453" y="318402"/>
                  </a:lnTo>
                  <a:lnTo>
                    <a:pt x="2497455" y="314245"/>
                  </a:lnTo>
                  <a:lnTo>
                    <a:pt x="2478504" y="307302"/>
                  </a:lnTo>
                  <a:lnTo>
                    <a:pt x="2460625" y="297561"/>
                  </a:lnTo>
                  <a:lnTo>
                    <a:pt x="2480817" y="248412"/>
                  </a:lnTo>
                  <a:lnTo>
                    <a:pt x="2496958" y="258393"/>
                  </a:lnTo>
                  <a:lnTo>
                    <a:pt x="2512980" y="265493"/>
                  </a:lnTo>
                  <a:lnTo>
                    <a:pt x="2528859" y="269736"/>
                  </a:lnTo>
                  <a:lnTo>
                    <a:pt x="2544572" y="271145"/>
                  </a:lnTo>
                  <a:lnTo>
                    <a:pt x="2565667" y="269047"/>
                  </a:lnTo>
                  <a:lnTo>
                    <a:pt x="2580751" y="262747"/>
                  </a:lnTo>
                  <a:lnTo>
                    <a:pt x="2589809" y="252231"/>
                  </a:lnTo>
                  <a:lnTo>
                    <a:pt x="2592831" y="237489"/>
                  </a:lnTo>
                  <a:lnTo>
                    <a:pt x="2592117" y="229679"/>
                  </a:lnTo>
                  <a:lnTo>
                    <a:pt x="2564082" y="192230"/>
                  </a:lnTo>
                  <a:lnTo>
                    <a:pt x="2518326" y="166784"/>
                  </a:lnTo>
                  <a:lnTo>
                    <a:pt x="2504916" y="159083"/>
                  </a:lnTo>
                  <a:lnTo>
                    <a:pt x="2475896" y="133445"/>
                  </a:lnTo>
                  <a:lnTo>
                    <a:pt x="2461666" y="93152"/>
                  </a:lnTo>
                  <a:lnTo>
                    <a:pt x="2461260" y="83820"/>
                  </a:lnTo>
                  <a:lnTo>
                    <a:pt x="2462883" y="66675"/>
                  </a:lnTo>
                  <a:lnTo>
                    <a:pt x="2487422" y="24384"/>
                  </a:lnTo>
                  <a:lnTo>
                    <a:pt x="2535106" y="2238"/>
                  </a:lnTo>
                  <a:lnTo>
                    <a:pt x="2554731" y="762"/>
                  </a:lnTo>
                  <a:close/>
                </a:path>
                <a:path w="3554729" h="410844">
                  <a:moveTo>
                    <a:pt x="1309496" y="762"/>
                  </a:moveTo>
                  <a:lnTo>
                    <a:pt x="1334738" y="2119"/>
                  </a:lnTo>
                  <a:lnTo>
                    <a:pt x="1357312" y="6191"/>
                  </a:lnTo>
                  <a:lnTo>
                    <a:pt x="1377219" y="12977"/>
                  </a:lnTo>
                  <a:lnTo>
                    <a:pt x="1394459" y="22478"/>
                  </a:lnTo>
                  <a:lnTo>
                    <a:pt x="1371853" y="67818"/>
                  </a:lnTo>
                  <a:lnTo>
                    <a:pt x="1361307" y="59743"/>
                  </a:lnTo>
                  <a:lnTo>
                    <a:pt x="1347962" y="53990"/>
                  </a:lnTo>
                  <a:lnTo>
                    <a:pt x="1331831" y="50547"/>
                  </a:lnTo>
                  <a:lnTo>
                    <a:pt x="1312926" y="49402"/>
                  </a:lnTo>
                  <a:lnTo>
                    <a:pt x="1294542" y="51427"/>
                  </a:lnTo>
                  <a:lnTo>
                    <a:pt x="1249680" y="81787"/>
                  </a:lnTo>
                  <a:lnTo>
                    <a:pt x="1231217" y="118395"/>
                  </a:lnTo>
                  <a:lnTo>
                    <a:pt x="1225042" y="163575"/>
                  </a:lnTo>
                  <a:lnTo>
                    <a:pt x="1226470" y="187057"/>
                  </a:lnTo>
                  <a:lnTo>
                    <a:pt x="1237900" y="226351"/>
                  </a:lnTo>
                  <a:lnTo>
                    <a:pt x="1274572" y="263906"/>
                  </a:lnTo>
                  <a:lnTo>
                    <a:pt x="1308862" y="271145"/>
                  </a:lnTo>
                  <a:lnTo>
                    <a:pt x="1329485" y="269212"/>
                  </a:lnTo>
                  <a:lnTo>
                    <a:pt x="1347739" y="263398"/>
                  </a:lnTo>
                  <a:lnTo>
                    <a:pt x="1363636" y="253678"/>
                  </a:lnTo>
                  <a:lnTo>
                    <a:pt x="1377188" y="240029"/>
                  </a:lnTo>
                  <a:lnTo>
                    <a:pt x="1402588" y="284225"/>
                  </a:lnTo>
                  <a:lnTo>
                    <a:pt x="1383893" y="299801"/>
                  </a:lnTo>
                  <a:lnTo>
                    <a:pt x="1361328" y="310911"/>
                  </a:lnTo>
                  <a:lnTo>
                    <a:pt x="1334883" y="317569"/>
                  </a:lnTo>
                  <a:lnTo>
                    <a:pt x="1304544" y="319786"/>
                  </a:lnTo>
                  <a:lnTo>
                    <a:pt x="1273970" y="317138"/>
                  </a:lnTo>
                  <a:lnTo>
                    <a:pt x="1223730" y="295890"/>
                  </a:lnTo>
                  <a:lnTo>
                    <a:pt x="1188418" y="254069"/>
                  </a:lnTo>
                  <a:lnTo>
                    <a:pt x="1170511" y="196105"/>
                  </a:lnTo>
                  <a:lnTo>
                    <a:pt x="1168273" y="161289"/>
                  </a:lnTo>
                  <a:lnTo>
                    <a:pt x="1170749" y="128480"/>
                  </a:lnTo>
                  <a:lnTo>
                    <a:pt x="1190561" y="71243"/>
                  </a:lnTo>
                  <a:lnTo>
                    <a:pt x="1229165" y="26693"/>
                  </a:lnTo>
                  <a:lnTo>
                    <a:pt x="1279941" y="3643"/>
                  </a:lnTo>
                  <a:lnTo>
                    <a:pt x="1309496" y="762"/>
                  </a:lnTo>
                  <a:close/>
                </a:path>
                <a:path w="3554729" h="410844">
                  <a:moveTo>
                    <a:pt x="526288" y="762"/>
                  </a:moveTo>
                  <a:lnTo>
                    <a:pt x="551267" y="2022"/>
                  </a:lnTo>
                  <a:lnTo>
                    <a:pt x="572674" y="5794"/>
                  </a:lnTo>
                  <a:lnTo>
                    <a:pt x="590510" y="12066"/>
                  </a:lnTo>
                  <a:lnTo>
                    <a:pt x="604774" y="20827"/>
                  </a:lnTo>
                  <a:lnTo>
                    <a:pt x="588137" y="67945"/>
                  </a:lnTo>
                  <a:lnTo>
                    <a:pt x="573541" y="58943"/>
                  </a:lnTo>
                  <a:lnTo>
                    <a:pt x="558530" y="52514"/>
                  </a:lnTo>
                  <a:lnTo>
                    <a:pt x="543113" y="48656"/>
                  </a:lnTo>
                  <a:lnTo>
                    <a:pt x="527303" y="47371"/>
                  </a:lnTo>
                  <a:lnTo>
                    <a:pt x="518398" y="47992"/>
                  </a:lnTo>
                  <a:lnTo>
                    <a:pt x="488197" y="75692"/>
                  </a:lnTo>
                  <a:lnTo>
                    <a:pt x="487552" y="83312"/>
                  </a:lnTo>
                  <a:lnTo>
                    <a:pt x="491220" y="96748"/>
                  </a:lnTo>
                  <a:lnTo>
                    <a:pt x="502221" y="110410"/>
                  </a:lnTo>
                  <a:lnTo>
                    <a:pt x="520557" y="124334"/>
                  </a:lnTo>
                  <a:lnTo>
                    <a:pt x="546226" y="138557"/>
                  </a:lnTo>
                  <a:lnTo>
                    <a:pt x="560659" y="145956"/>
                  </a:lnTo>
                  <a:lnTo>
                    <a:pt x="572912" y="153082"/>
                  </a:lnTo>
                  <a:lnTo>
                    <a:pt x="603011" y="180181"/>
                  </a:lnTo>
                  <a:lnTo>
                    <a:pt x="618438" y="223716"/>
                  </a:lnTo>
                  <a:lnTo>
                    <a:pt x="618870" y="233934"/>
                  </a:lnTo>
                  <a:lnTo>
                    <a:pt x="617035" y="251864"/>
                  </a:lnTo>
                  <a:lnTo>
                    <a:pt x="589407" y="295656"/>
                  </a:lnTo>
                  <a:lnTo>
                    <a:pt x="554720" y="313769"/>
                  </a:lnTo>
                  <a:lnTo>
                    <a:pt x="510031" y="319786"/>
                  </a:lnTo>
                  <a:lnTo>
                    <a:pt x="489009" y="318402"/>
                  </a:lnTo>
                  <a:lnTo>
                    <a:pt x="469010" y="314245"/>
                  </a:lnTo>
                  <a:lnTo>
                    <a:pt x="450060" y="307302"/>
                  </a:lnTo>
                  <a:lnTo>
                    <a:pt x="432181" y="297561"/>
                  </a:lnTo>
                  <a:lnTo>
                    <a:pt x="452374" y="248412"/>
                  </a:lnTo>
                  <a:lnTo>
                    <a:pt x="468514" y="258393"/>
                  </a:lnTo>
                  <a:lnTo>
                    <a:pt x="484536" y="265493"/>
                  </a:lnTo>
                  <a:lnTo>
                    <a:pt x="500415" y="269736"/>
                  </a:lnTo>
                  <a:lnTo>
                    <a:pt x="516127" y="271145"/>
                  </a:lnTo>
                  <a:lnTo>
                    <a:pt x="537223" y="269047"/>
                  </a:lnTo>
                  <a:lnTo>
                    <a:pt x="552307" y="262747"/>
                  </a:lnTo>
                  <a:lnTo>
                    <a:pt x="561365" y="252231"/>
                  </a:lnTo>
                  <a:lnTo>
                    <a:pt x="564388" y="237489"/>
                  </a:lnTo>
                  <a:lnTo>
                    <a:pt x="563673" y="229679"/>
                  </a:lnTo>
                  <a:lnTo>
                    <a:pt x="535638" y="192230"/>
                  </a:lnTo>
                  <a:lnTo>
                    <a:pt x="489882" y="166784"/>
                  </a:lnTo>
                  <a:lnTo>
                    <a:pt x="476472" y="159083"/>
                  </a:lnTo>
                  <a:lnTo>
                    <a:pt x="447452" y="133445"/>
                  </a:lnTo>
                  <a:lnTo>
                    <a:pt x="433222" y="93152"/>
                  </a:lnTo>
                  <a:lnTo>
                    <a:pt x="432815" y="83820"/>
                  </a:lnTo>
                  <a:lnTo>
                    <a:pt x="434439" y="66675"/>
                  </a:lnTo>
                  <a:lnTo>
                    <a:pt x="458977" y="24384"/>
                  </a:lnTo>
                  <a:lnTo>
                    <a:pt x="506662" y="2238"/>
                  </a:lnTo>
                  <a:lnTo>
                    <a:pt x="526288" y="762"/>
                  </a:lnTo>
                  <a:close/>
                </a:path>
                <a:path w="3554729" h="410844">
                  <a:moveTo>
                    <a:pt x="0" y="0"/>
                  </a:moveTo>
                  <a:lnTo>
                    <a:pt x="39798" y="30876"/>
                  </a:lnTo>
                  <a:lnTo>
                    <a:pt x="72643" y="80137"/>
                  </a:lnTo>
                  <a:lnTo>
                    <a:pt x="94821" y="138525"/>
                  </a:lnTo>
                  <a:lnTo>
                    <a:pt x="102234" y="197103"/>
                  </a:lnTo>
                  <a:lnTo>
                    <a:pt x="100591" y="230508"/>
                  </a:lnTo>
                  <a:lnTo>
                    <a:pt x="87447" y="292508"/>
                  </a:lnTo>
                  <a:lnTo>
                    <a:pt x="61346" y="347507"/>
                  </a:lnTo>
                  <a:lnTo>
                    <a:pt x="23385" y="392172"/>
                  </a:lnTo>
                  <a:lnTo>
                    <a:pt x="0" y="410337"/>
                  </a:lnTo>
                  <a:lnTo>
                    <a:pt x="0" y="374776"/>
                  </a:lnTo>
                  <a:lnTo>
                    <a:pt x="18262" y="346342"/>
                  </a:lnTo>
                  <a:lnTo>
                    <a:pt x="31321" y="307324"/>
                  </a:lnTo>
                  <a:lnTo>
                    <a:pt x="39165" y="257708"/>
                  </a:lnTo>
                  <a:lnTo>
                    <a:pt x="41782" y="197485"/>
                  </a:lnTo>
                  <a:lnTo>
                    <a:pt x="39165" y="145667"/>
                  </a:lnTo>
                  <a:lnTo>
                    <a:pt x="31321" y="100314"/>
                  </a:lnTo>
                  <a:lnTo>
                    <a:pt x="18262" y="61414"/>
                  </a:lnTo>
                  <a:lnTo>
                    <a:pt x="0" y="289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535940" y="1592707"/>
            <a:ext cx="6945630" cy="77649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87020" marR="5080" indent="-274955">
              <a:lnSpc>
                <a:spcPts val="2810"/>
              </a:lnSpc>
              <a:spcBef>
                <a:spcPts val="455"/>
              </a:spcBef>
            </a:pPr>
            <a:r>
              <a:rPr lang="en-IN" sz="1900" spc="350" dirty="0" smtClean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1900" spc="350" smtClean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000" spc="-5" dirty="0">
                <a:latin typeface="+mj-lt"/>
              </a:rPr>
              <a:t>When </a:t>
            </a:r>
            <a:r>
              <a:rPr sz="2000" dirty="0">
                <a:latin typeface="+mj-lt"/>
              </a:rPr>
              <a:t>a </a:t>
            </a:r>
            <a:r>
              <a:rPr sz="2000" spc="-5" dirty="0">
                <a:latin typeface="+mj-lt"/>
              </a:rPr>
              <a:t>process involves </a:t>
            </a:r>
            <a:r>
              <a:rPr sz="2000" dirty="0">
                <a:latin typeface="+mj-lt"/>
              </a:rPr>
              <a:t>building a</a:t>
            </a:r>
            <a:r>
              <a:rPr sz="2000" spc="-415" dirty="0">
                <a:latin typeface="+mj-lt"/>
              </a:rPr>
              <a:t> </a:t>
            </a:r>
            <a:r>
              <a:rPr sz="2000" spc="-65" dirty="0">
                <a:latin typeface="+mj-lt"/>
              </a:rPr>
              <a:t>software,  </a:t>
            </a:r>
            <a:r>
              <a:rPr sz="2000" spc="-5" dirty="0">
                <a:latin typeface="+mj-lt"/>
              </a:rPr>
              <a:t>the process may be referred to as software  </a:t>
            </a:r>
            <a:r>
              <a:rPr sz="2000" dirty="0">
                <a:latin typeface="+mj-lt"/>
              </a:rPr>
              <a:t>life</a:t>
            </a:r>
            <a:r>
              <a:rPr sz="2000" spc="-15" dirty="0">
                <a:latin typeface="+mj-lt"/>
              </a:rPr>
              <a:t> </a:t>
            </a:r>
            <a:r>
              <a:rPr sz="2000" spc="-5" dirty="0">
                <a:latin typeface="+mj-lt"/>
              </a:rPr>
              <a:t>cycle</a:t>
            </a:r>
            <a:endParaRPr sz="2000">
              <a:latin typeface="+mj-lt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28852" y="2705310"/>
            <a:ext cx="6598284" cy="2349361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20"/>
              </a:spcBef>
              <a:buClr>
                <a:srgbClr val="4E8542"/>
              </a:buClr>
              <a:buSzPct val="78260"/>
              <a:buFont typeface="Arial"/>
              <a:buChar char=""/>
              <a:tabLst>
                <a:tab pos="241300" algn="l"/>
              </a:tabLst>
            </a:pPr>
            <a:r>
              <a:rPr sz="2000" spc="-10" dirty="0">
                <a:latin typeface="+mj-lt"/>
                <a:cs typeface="Trebuchet MS"/>
              </a:rPr>
              <a:t>Requirements </a:t>
            </a:r>
            <a:r>
              <a:rPr sz="2000" dirty="0">
                <a:latin typeface="+mj-lt"/>
                <a:cs typeface="Trebuchet MS"/>
              </a:rPr>
              <a:t>analysis and</a:t>
            </a:r>
            <a:r>
              <a:rPr sz="2000" spc="-90" dirty="0">
                <a:latin typeface="+mj-lt"/>
                <a:cs typeface="Trebuchet MS"/>
              </a:rPr>
              <a:t> </a:t>
            </a:r>
            <a:r>
              <a:rPr sz="2000" spc="-5" dirty="0">
                <a:latin typeface="+mj-lt"/>
                <a:cs typeface="Trebuchet MS"/>
              </a:rPr>
              <a:t>definition</a:t>
            </a:r>
            <a:endParaRPr sz="2000">
              <a:latin typeface="+mj-lt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215"/>
              </a:spcBef>
              <a:buClr>
                <a:srgbClr val="4E8542"/>
              </a:buClr>
              <a:buSzPct val="78260"/>
              <a:buFont typeface="Arial"/>
              <a:buChar char=""/>
              <a:tabLst>
                <a:tab pos="241300" algn="l"/>
              </a:tabLst>
            </a:pPr>
            <a:r>
              <a:rPr sz="2000" dirty="0">
                <a:latin typeface="+mj-lt"/>
                <a:cs typeface="Trebuchet MS"/>
              </a:rPr>
              <a:t>System (architecture)</a:t>
            </a:r>
            <a:r>
              <a:rPr sz="2000" spc="-65" dirty="0">
                <a:latin typeface="+mj-lt"/>
                <a:cs typeface="Trebuchet MS"/>
              </a:rPr>
              <a:t> </a:t>
            </a:r>
            <a:r>
              <a:rPr sz="2000" spc="-5" dirty="0">
                <a:latin typeface="+mj-lt"/>
                <a:cs typeface="Trebuchet MS"/>
              </a:rPr>
              <a:t>design</a:t>
            </a:r>
            <a:endParaRPr sz="2000">
              <a:latin typeface="+mj-lt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229"/>
              </a:spcBef>
              <a:buClr>
                <a:srgbClr val="4E8542"/>
              </a:buClr>
              <a:buSzPct val="78260"/>
              <a:buFont typeface="Arial"/>
              <a:buChar char=""/>
              <a:tabLst>
                <a:tab pos="241300" algn="l"/>
              </a:tabLst>
            </a:pPr>
            <a:r>
              <a:rPr sz="2000" spc="-15" dirty="0">
                <a:latin typeface="+mj-lt"/>
                <a:cs typeface="Trebuchet MS"/>
              </a:rPr>
              <a:t>Program </a:t>
            </a:r>
            <a:r>
              <a:rPr sz="2000" spc="-5" dirty="0">
                <a:latin typeface="+mj-lt"/>
                <a:cs typeface="Trebuchet MS"/>
              </a:rPr>
              <a:t>(detailed/procedural)</a:t>
            </a:r>
            <a:r>
              <a:rPr sz="2000" spc="-15" dirty="0">
                <a:latin typeface="+mj-lt"/>
                <a:cs typeface="Trebuchet MS"/>
              </a:rPr>
              <a:t> </a:t>
            </a:r>
            <a:r>
              <a:rPr sz="2000" spc="-5" dirty="0">
                <a:latin typeface="+mj-lt"/>
                <a:cs typeface="Trebuchet MS"/>
              </a:rPr>
              <a:t>design</a:t>
            </a:r>
            <a:endParaRPr sz="2000">
              <a:latin typeface="+mj-lt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225"/>
              </a:spcBef>
              <a:buClr>
                <a:srgbClr val="4E8542"/>
              </a:buClr>
              <a:buSzPct val="78260"/>
              <a:buFont typeface="Arial"/>
              <a:buChar char=""/>
              <a:tabLst>
                <a:tab pos="241300" algn="l"/>
              </a:tabLst>
            </a:pPr>
            <a:r>
              <a:rPr sz="2000" spc="-20" dirty="0">
                <a:latin typeface="+mj-lt"/>
                <a:cs typeface="Trebuchet MS"/>
              </a:rPr>
              <a:t>Writing </a:t>
            </a:r>
            <a:r>
              <a:rPr sz="2000" spc="-5" dirty="0">
                <a:latin typeface="+mj-lt"/>
                <a:cs typeface="Trebuchet MS"/>
              </a:rPr>
              <a:t>programs</a:t>
            </a:r>
            <a:r>
              <a:rPr sz="2000" spc="-10" dirty="0">
                <a:latin typeface="+mj-lt"/>
                <a:cs typeface="Trebuchet MS"/>
              </a:rPr>
              <a:t> </a:t>
            </a:r>
            <a:r>
              <a:rPr sz="2000" spc="-5" dirty="0">
                <a:latin typeface="+mj-lt"/>
                <a:cs typeface="Trebuchet MS"/>
              </a:rPr>
              <a:t>(coding/implementation)</a:t>
            </a:r>
            <a:endParaRPr sz="2000">
              <a:latin typeface="+mj-lt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219"/>
              </a:spcBef>
              <a:buClr>
                <a:srgbClr val="4E8542"/>
              </a:buClr>
              <a:buSzPct val="78260"/>
              <a:buFont typeface="Arial"/>
              <a:buChar char=""/>
              <a:tabLst>
                <a:tab pos="241300" algn="l"/>
              </a:tabLst>
            </a:pPr>
            <a:r>
              <a:rPr sz="2000" spc="-40" dirty="0">
                <a:latin typeface="+mj-lt"/>
                <a:cs typeface="Trebuchet MS"/>
              </a:rPr>
              <a:t>Testing: </a:t>
            </a:r>
            <a:r>
              <a:rPr sz="2000" spc="-5" dirty="0">
                <a:latin typeface="+mj-lt"/>
                <a:cs typeface="Trebuchet MS"/>
              </a:rPr>
              <a:t>unit, integration, </a:t>
            </a:r>
            <a:r>
              <a:rPr sz="2000" dirty="0">
                <a:latin typeface="+mj-lt"/>
                <a:cs typeface="Trebuchet MS"/>
              </a:rPr>
              <a:t>system </a:t>
            </a:r>
            <a:r>
              <a:rPr sz="2000" spc="-5" dirty="0">
                <a:latin typeface="+mj-lt"/>
                <a:cs typeface="Trebuchet MS"/>
              </a:rPr>
              <a:t>(many</a:t>
            </a:r>
            <a:r>
              <a:rPr sz="2000" spc="-10" dirty="0">
                <a:latin typeface="+mj-lt"/>
                <a:cs typeface="Trebuchet MS"/>
              </a:rPr>
              <a:t> </a:t>
            </a:r>
            <a:r>
              <a:rPr sz="2000" spc="-25" dirty="0">
                <a:latin typeface="+mj-lt"/>
                <a:cs typeface="Trebuchet MS"/>
              </a:rPr>
              <a:t>more..)</a:t>
            </a:r>
            <a:endParaRPr sz="2000">
              <a:latin typeface="+mj-lt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229"/>
              </a:spcBef>
              <a:buClr>
                <a:srgbClr val="4E8542"/>
              </a:buClr>
              <a:buSzPct val="78260"/>
              <a:buFont typeface="Arial"/>
              <a:buChar char=""/>
              <a:tabLst>
                <a:tab pos="241300" algn="l"/>
              </a:tabLst>
            </a:pPr>
            <a:r>
              <a:rPr sz="2000" dirty="0">
                <a:latin typeface="+mj-lt"/>
                <a:cs typeface="Trebuchet MS"/>
              </a:rPr>
              <a:t>System </a:t>
            </a:r>
            <a:r>
              <a:rPr sz="2000" spc="-5" dirty="0">
                <a:latin typeface="+mj-lt"/>
                <a:cs typeface="Trebuchet MS"/>
              </a:rPr>
              <a:t>delivery</a:t>
            </a:r>
            <a:r>
              <a:rPr sz="2000" spc="-80" dirty="0">
                <a:latin typeface="+mj-lt"/>
                <a:cs typeface="Trebuchet MS"/>
              </a:rPr>
              <a:t> </a:t>
            </a:r>
            <a:r>
              <a:rPr sz="2000" dirty="0">
                <a:latin typeface="+mj-lt"/>
                <a:cs typeface="Trebuchet MS"/>
              </a:rPr>
              <a:t>(deployment)</a:t>
            </a:r>
            <a:endParaRPr sz="2000">
              <a:latin typeface="+mj-lt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225"/>
              </a:spcBef>
              <a:buClr>
                <a:srgbClr val="4E8542"/>
              </a:buClr>
              <a:buSzPct val="78260"/>
              <a:buFont typeface="Arial"/>
              <a:buChar char=""/>
              <a:tabLst>
                <a:tab pos="241300" algn="l"/>
              </a:tabLst>
            </a:pPr>
            <a:r>
              <a:rPr sz="2000" spc="-5" dirty="0">
                <a:latin typeface="+mj-lt"/>
                <a:cs typeface="Trebuchet MS"/>
              </a:rPr>
              <a:t>Maintenance</a:t>
            </a:r>
            <a:endParaRPr sz="2000">
              <a:latin typeface="+mj-lt"/>
              <a:cs typeface="Trebuchet MS"/>
            </a:endParaRPr>
          </a:p>
        </p:txBody>
      </p:sp>
      <p:pic>
        <p:nvPicPr>
          <p:cNvPr id="6146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357166"/>
            <a:ext cx="1357290" cy="100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28662" y="999236"/>
            <a:ext cx="4643470" cy="359410"/>
            <a:chOff x="520903" y="999236"/>
            <a:chExt cx="4524375" cy="359410"/>
          </a:xfrm>
        </p:grpSpPr>
        <p:sp>
          <p:nvSpPr>
            <p:cNvPr id="3" name="object 3"/>
            <p:cNvSpPr/>
            <p:nvPr/>
          </p:nvSpPr>
          <p:spPr>
            <a:xfrm>
              <a:off x="521792" y="1000125"/>
              <a:ext cx="4400219" cy="3575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376801" y="1057402"/>
              <a:ext cx="106934" cy="115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6444" y="1053719"/>
              <a:ext cx="176402" cy="2503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47265" y="1053719"/>
              <a:ext cx="176402" cy="2503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1481" y="1053719"/>
              <a:ext cx="176339" cy="250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1792" y="1000125"/>
              <a:ext cx="4400550" cy="357505"/>
            </a:xfrm>
            <a:custGeom>
              <a:avLst/>
              <a:gdLst/>
              <a:ahLst/>
              <a:cxnLst/>
              <a:rect l="l" t="t" r="r" b="b"/>
              <a:pathLst>
                <a:path w="4400550" h="357505">
                  <a:moveTo>
                    <a:pt x="4116882" y="6096"/>
                  </a:moveTo>
                  <a:lnTo>
                    <a:pt x="4149394" y="6096"/>
                  </a:lnTo>
                  <a:lnTo>
                    <a:pt x="4224197" y="238887"/>
                  </a:lnTo>
                  <a:lnTo>
                    <a:pt x="4297349" y="6096"/>
                  </a:lnTo>
                  <a:lnTo>
                    <a:pt x="4329607" y="6096"/>
                  </a:lnTo>
                  <a:lnTo>
                    <a:pt x="4400219" y="351916"/>
                  </a:lnTo>
                  <a:lnTo>
                    <a:pt x="4340783" y="351916"/>
                  </a:lnTo>
                  <a:lnTo>
                    <a:pt x="4304842" y="165480"/>
                  </a:lnTo>
                  <a:lnTo>
                    <a:pt x="4235373" y="356362"/>
                  </a:lnTo>
                  <a:lnTo>
                    <a:pt x="4213402" y="356362"/>
                  </a:lnTo>
                  <a:lnTo>
                    <a:pt x="4143806" y="165480"/>
                  </a:lnTo>
                  <a:lnTo>
                    <a:pt x="4106468" y="351916"/>
                  </a:lnTo>
                  <a:lnTo>
                    <a:pt x="4047286" y="351916"/>
                  </a:lnTo>
                  <a:lnTo>
                    <a:pt x="4116882" y="6096"/>
                  </a:lnTo>
                  <a:close/>
                </a:path>
                <a:path w="4400550" h="357505">
                  <a:moveTo>
                    <a:pt x="3078276" y="6096"/>
                  </a:moveTo>
                  <a:lnTo>
                    <a:pt x="3107740" y="6096"/>
                  </a:lnTo>
                  <a:lnTo>
                    <a:pt x="3270935" y="214629"/>
                  </a:lnTo>
                  <a:lnTo>
                    <a:pt x="3270935" y="6096"/>
                  </a:lnTo>
                  <a:lnTo>
                    <a:pt x="3329863" y="6096"/>
                  </a:lnTo>
                  <a:lnTo>
                    <a:pt x="3329863" y="356362"/>
                  </a:lnTo>
                  <a:lnTo>
                    <a:pt x="3304971" y="356362"/>
                  </a:lnTo>
                  <a:lnTo>
                    <a:pt x="3137204" y="137667"/>
                  </a:lnTo>
                  <a:lnTo>
                    <a:pt x="3137204" y="351916"/>
                  </a:lnTo>
                  <a:lnTo>
                    <a:pt x="3078276" y="351916"/>
                  </a:lnTo>
                  <a:lnTo>
                    <a:pt x="3078276" y="6096"/>
                  </a:lnTo>
                  <a:close/>
                </a:path>
                <a:path w="4400550" h="357505">
                  <a:moveTo>
                    <a:pt x="2417622" y="6096"/>
                  </a:moveTo>
                  <a:lnTo>
                    <a:pt x="2450134" y="6096"/>
                  </a:lnTo>
                  <a:lnTo>
                    <a:pt x="2524937" y="238887"/>
                  </a:lnTo>
                  <a:lnTo>
                    <a:pt x="2598089" y="6096"/>
                  </a:lnTo>
                  <a:lnTo>
                    <a:pt x="2630347" y="6096"/>
                  </a:lnTo>
                  <a:lnTo>
                    <a:pt x="2700959" y="351916"/>
                  </a:lnTo>
                  <a:lnTo>
                    <a:pt x="2641523" y="351916"/>
                  </a:lnTo>
                  <a:lnTo>
                    <a:pt x="2605582" y="165480"/>
                  </a:lnTo>
                  <a:lnTo>
                    <a:pt x="2536113" y="356362"/>
                  </a:lnTo>
                  <a:lnTo>
                    <a:pt x="2514142" y="356362"/>
                  </a:lnTo>
                  <a:lnTo>
                    <a:pt x="2444546" y="165480"/>
                  </a:lnTo>
                  <a:lnTo>
                    <a:pt x="2407208" y="351916"/>
                  </a:lnTo>
                  <a:lnTo>
                    <a:pt x="2348026" y="351916"/>
                  </a:lnTo>
                  <a:lnTo>
                    <a:pt x="2417622" y="6096"/>
                  </a:lnTo>
                  <a:close/>
                </a:path>
                <a:path w="4400550" h="357505">
                  <a:moveTo>
                    <a:pt x="2057958" y="6096"/>
                  </a:moveTo>
                  <a:lnTo>
                    <a:pt x="2090470" y="6096"/>
                  </a:lnTo>
                  <a:lnTo>
                    <a:pt x="2165273" y="238887"/>
                  </a:lnTo>
                  <a:lnTo>
                    <a:pt x="2238425" y="6096"/>
                  </a:lnTo>
                  <a:lnTo>
                    <a:pt x="2270683" y="6096"/>
                  </a:lnTo>
                  <a:lnTo>
                    <a:pt x="2341295" y="351916"/>
                  </a:lnTo>
                  <a:lnTo>
                    <a:pt x="2281859" y="351916"/>
                  </a:lnTo>
                  <a:lnTo>
                    <a:pt x="2245918" y="165480"/>
                  </a:lnTo>
                  <a:lnTo>
                    <a:pt x="2176449" y="356362"/>
                  </a:lnTo>
                  <a:lnTo>
                    <a:pt x="2154478" y="356362"/>
                  </a:lnTo>
                  <a:lnTo>
                    <a:pt x="2084882" y="165480"/>
                  </a:lnTo>
                  <a:lnTo>
                    <a:pt x="2047544" y="351916"/>
                  </a:lnTo>
                  <a:lnTo>
                    <a:pt x="1988362" y="351916"/>
                  </a:lnTo>
                  <a:lnTo>
                    <a:pt x="2057958" y="6096"/>
                  </a:lnTo>
                  <a:close/>
                </a:path>
                <a:path w="4400550" h="357505">
                  <a:moveTo>
                    <a:pt x="962964" y="6096"/>
                  </a:moveTo>
                  <a:lnTo>
                    <a:pt x="1183436" y="6096"/>
                  </a:lnTo>
                  <a:lnTo>
                    <a:pt x="1183436" y="60578"/>
                  </a:lnTo>
                  <a:lnTo>
                    <a:pt x="1024305" y="60578"/>
                  </a:lnTo>
                  <a:lnTo>
                    <a:pt x="1024305" y="141477"/>
                  </a:lnTo>
                  <a:lnTo>
                    <a:pt x="1138478" y="141477"/>
                  </a:lnTo>
                  <a:lnTo>
                    <a:pt x="1138478" y="193675"/>
                  </a:lnTo>
                  <a:lnTo>
                    <a:pt x="1024305" y="193675"/>
                  </a:lnTo>
                  <a:lnTo>
                    <a:pt x="1024305" y="297179"/>
                  </a:lnTo>
                  <a:lnTo>
                    <a:pt x="1180896" y="297179"/>
                  </a:lnTo>
                  <a:lnTo>
                    <a:pt x="1180896" y="351663"/>
                  </a:lnTo>
                  <a:lnTo>
                    <a:pt x="962964" y="351663"/>
                  </a:lnTo>
                  <a:lnTo>
                    <a:pt x="962964" y="6096"/>
                  </a:lnTo>
                  <a:close/>
                </a:path>
                <a:path w="4400550" h="357505">
                  <a:moveTo>
                    <a:pt x="642175" y="6096"/>
                  </a:moveTo>
                  <a:lnTo>
                    <a:pt x="674725" y="6096"/>
                  </a:lnTo>
                  <a:lnTo>
                    <a:pt x="749477" y="238887"/>
                  </a:lnTo>
                  <a:lnTo>
                    <a:pt x="822629" y="6096"/>
                  </a:lnTo>
                  <a:lnTo>
                    <a:pt x="854887" y="6096"/>
                  </a:lnTo>
                  <a:lnTo>
                    <a:pt x="925499" y="351916"/>
                  </a:lnTo>
                  <a:lnTo>
                    <a:pt x="866063" y="351916"/>
                  </a:lnTo>
                  <a:lnTo>
                    <a:pt x="830122" y="165480"/>
                  </a:lnTo>
                  <a:lnTo>
                    <a:pt x="760653" y="356362"/>
                  </a:lnTo>
                  <a:lnTo>
                    <a:pt x="738657" y="356362"/>
                  </a:lnTo>
                  <a:lnTo>
                    <a:pt x="669061" y="165480"/>
                  </a:lnTo>
                  <a:lnTo>
                    <a:pt x="631799" y="351916"/>
                  </a:lnTo>
                  <a:lnTo>
                    <a:pt x="572579" y="351916"/>
                  </a:lnTo>
                  <a:lnTo>
                    <a:pt x="642175" y="6096"/>
                  </a:lnTo>
                  <a:close/>
                </a:path>
                <a:path w="4400550" h="357505">
                  <a:moveTo>
                    <a:pt x="3866184" y="3683"/>
                  </a:moveTo>
                  <a:lnTo>
                    <a:pt x="3904382" y="5254"/>
                  </a:lnTo>
                  <a:lnTo>
                    <a:pt x="3964250" y="17827"/>
                  </a:lnTo>
                  <a:lnTo>
                    <a:pt x="4002521" y="43164"/>
                  </a:lnTo>
                  <a:lnTo>
                    <a:pt x="4021432" y="82407"/>
                  </a:lnTo>
                  <a:lnTo>
                    <a:pt x="4023791" y="107314"/>
                  </a:lnTo>
                  <a:lnTo>
                    <a:pt x="4018184" y="150108"/>
                  </a:lnTo>
                  <a:lnTo>
                    <a:pt x="4001366" y="183393"/>
                  </a:lnTo>
                  <a:lnTo>
                    <a:pt x="3973344" y="207167"/>
                  </a:lnTo>
                  <a:lnTo>
                    <a:pt x="3934123" y="221432"/>
                  </a:lnTo>
                  <a:lnTo>
                    <a:pt x="3883710" y="226187"/>
                  </a:lnTo>
                  <a:lnTo>
                    <a:pt x="3878043" y="226089"/>
                  </a:lnTo>
                  <a:lnTo>
                    <a:pt x="3871518" y="225790"/>
                  </a:lnTo>
                  <a:lnTo>
                    <a:pt x="3864136" y="225276"/>
                  </a:lnTo>
                  <a:lnTo>
                    <a:pt x="3855897" y="224536"/>
                  </a:lnTo>
                  <a:lnTo>
                    <a:pt x="3855897" y="351663"/>
                  </a:lnTo>
                  <a:lnTo>
                    <a:pt x="3794556" y="351663"/>
                  </a:lnTo>
                  <a:lnTo>
                    <a:pt x="3794556" y="6350"/>
                  </a:lnTo>
                  <a:lnTo>
                    <a:pt x="3822036" y="5183"/>
                  </a:lnTo>
                  <a:lnTo>
                    <a:pt x="3843134" y="4349"/>
                  </a:lnTo>
                  <a:lnTo>
                    <a:pt x="3857850" y="3849"/>
                  </a:lnTo>
                  <a:lnTo>
                    <a:pt x="3866184" y="3683"/>
                  </a:lnTo>
                  <a:close/>
                </a:path>
                <a:path w="4400550" h="357505">
                  <a:moveTo>
                    <a:pt x="3636568" y="126"/>
                  </a:moveTo>
                  <a:lnTo>
                    <a:pt x="3664500" y="1531"/>
                  </a:lnTo>
                  <a:lnTo>
                    <a:pt x="3688480" y="5746"/>
                  </a:lnTo>
                  <a:lnTo>
                    <a:pt x="3708506" y="12771"/>
                  </a:lnTo>
                  <a:lnTo>
                    <a:pt x="3724579" y="22605"/>
                  </a:lnTo>
                  <a:lnTo>
                    <a:pt x="3705910" y="75437"/>
                  </a:lnTo>
                  <a:lnTo>
                    <a:pt x="3689503" y="65343"/>
                  </a:lnTo>
                  <a:lnTo>
                    <a:pt x="3672668" y="58118"/>
                  </a:lnTo>
                  <a:lnTo>
                    <a:pt x="3655404" y="53774"/>
                  </a:lnTo>
                  <a:lnTo>
                    <a:pt x="3637711" y="52324"/>
                  </a:lnTo>
                  <a:lnTo>
                    <a:pt x="3627714" y="53016"/>
                  </a:lnTo>
                  <a:lnTo>
                    <a:pt x="3596071" y="76390"/>
                  </a:lnTo>
                  <a:lnTo>
                    <a:pt x="3593134" y="92710"/>
                  </a:lnTo>
                  <a:lnTo>
                    <a:pt x="3597252" y="107711"/>
                  </a:lnTo>
                  <a:lnTo>
                    <a:pt x="3609597" y="122999"/>
                  </a:lnTo>
                  <a:lnTo>
                    <a:pt x="3630157" y="138572"/>
                  </a:lnTo>
                  <a:lnTo>
                    <a:pt x="3658920" y="154432"/>
                  </a:lnTo>
                  <a:lnTo>
                    <a:pt x="3675061" y="162742"/>
                  </a:lnTo>
                  <a:lnTo>
                    <a:pt x="3688797" y="170719"/>
                  </a:lnTo>
                  <a:lnTo>
                    <a:pt x="3722500" y="201168"/>
                  </a:lnTo>
                  <a:lnTo>
                    <a:pt x="3738327" y="239061"/>
                  </a:lnTo>
                  <a:lnTo>
                    <a:pt x="3740327" y="261365"/>
                  </a:lnTo>
                  <a:lnTo>
                    <a:pt x="3738256" y="281394"/>
                  </a:lnTo>
                  <a:lnTo>
                    <a:pt x="3721682" y="315926"/>
                  </a:lnTo>
                  <a:lnTo>
                    <a:pt x="3689202" y="342288"/>
                  </a:lnTo>
                  <a:lnTo>
                    <a:pt x="3644815" y="355814"/>
                  </a:lnTo>
                  <a:lnTo>
                    <a:pt x="3618407" y="357504"/>
                  </a:lnTo>
                  <a:lnTo>
                    <a:pt x="3594809" y="355955"/>
                  </a:lnTo>
                  <a:lnTo>
                    <a:pt x="3572402" y="351297"/>
                  </a:lnTo>
                  <a:lnTo>
                    <a:pt x="3551185" y="343521"/>
                  </a:lnTo>
                  <a:lnTo>
                    <a:pt x="3531158" y="332613"/>
                  </a:lnTo>
                  <a:lnTo>
                    <a:pt x="3553764" y="277622"/>
                  </a:lnTo>
                  <a:lnTo>
                    <a:pt x="3571866" y="288770"/>
                  </a:lnTo>
                  <a:lnTo>
                    <a:pt x="3589801" y="296703"/>
                  </a:lnTo>
                  <a:lnTo>
                    <a:pt x="3607592" y="301446"/>
                  </a:lnTo>
                  <a:lnTo>
                    <a:pt x="3625265" y="303022"/>
                  </a:lnTo>
                  <a:lnTo>
                    <a:pt x="3648862" y="300664"/>
                  </a:lnTo>
                  <a:lnTo>
                    <a:pt x="3665731" y="293592"/>
                  </a:lnTo>
                  <a:lnTo>
                    <a:pt x="3675861" y="281805"/>
                  </a:lnTo>
                  <a:lnTo>
                    <a:pt x="3679240" y="265302"/>
                  </a:lnTo>
                  <a:lnTo>
                    <a:pt x="3678453" y="256561"/>
                  </a:lnTo>
                  <a:lnTo>
                    <a:pt x="3658468" y="223333"/>
                  </a:lnTo>
                  <a:lnTo>
                    <a:pt x="3613962" y="195579"/>
                  </a:lnTo>
                  <a:lnTo>
                    <a:pt x="3595750" y="186102"/>
                  </a:lnTo>
                  <a:lnTo>
                    <a:pt x="3580752" y="177482"/>
                  </a:lnTo>
                  <a:lnTo>
                    <a:pt x="3548272" y="148764"/>
                  </a:lnTo>
                  <a:lnTo>
                    <a:pt x="3532268" y="103616"/>
                  </a:lnTo>
                  <a:lnTo>
                    <a:pt x="3531793" y="93090"/>
                  </a:lnTo>
                  <a:lnTo>
                    <a:pt x="3533627" y="73923"/>
                  </a:lnTo>
                  <a:lnTo>
                    <a:pt x="3561130" y="26542"/>
                  </a:lnTo>
                  <a:lnTo>
                    <a:pt x="3594706" y="6762"/>
                  </a:lnTo>
                  <a:lnTo>
                    <a:pt x="3614583" y="1789"/>
                  </a:lnTo>
                  <a:lnTo>
                    <a:pt x="3636568" y="126"/>
                  </a:lnTo>
                  <a:close/>
                </a:path>
                <a:path w="4400550" h="357505">
                  <a:moveTo>
                    <a:pt x="1525320" y="126"/>
                  </a:moveTo>
                  <a:lnTo>
                    <a:pt x="1553540" y="1650"/>
                  </a:lnTo>
                  <a:lnTo>
                    <a:pt x="1578771" y="6223"/>
                  </a:lnTo>
                  <a:lnTo>
                    <a:pt x="1601026" y="13843"/>
                  </a:lnTo>
                  <a:lnTo>
                    <a:pt x="1620316" y="24511"/>
                  </a:lnTo>
                  <a:lnTo>
                    <a:pt x="1595170" y="75184"/>
                  </a:lnTo>
                  <a:lnTo>
                    <a:pt x="1583334" y="66202"/>
                  </a:lnTo>
                  <a:lnTo>
                    <a:pt x="1568389" y="59816"/>
                  </a:lnTo>
                  <a:lnTo>
                    <a:pt x="1550325" y="56003"/>
                  </a:lnTo>
                  <a:lnTo>
                    <a:pt x="1529130" y="54737"/>
                  </a:lnTo>
                  <a:lnTo>
                    <a:pt x="1508485" y="56999"/>
                  </a:lnTo>
                  <a:lnTo>
                    <a:pt x="1473052" y="75096"/>
                  </a:lnTo>
                  <a:lnTo>
                    <a:pt x="1446243" y="110222"/>
                  </a:lnTo>
                  <a:lnTo>
                    <a:pt x="1432440" y="155993"/>
                  </a:lnTo>
                  <a:lnTo>
                    <a:pt x="1430705" y="182499"/>
                  </a:lnTo>
                  <a:lnTo>
                    <a:pt x="1432303" y="208787"/>
                  </a:lnTo>
                  <a:lnTo>
                    <a:pt x="1445118" y="252793"/>
                  </a:lnTo>
                  <a:lnTo>
                    <a:pt x="1470194" y="284751"/>
                  </a:lnTo>
                  <a:lnTo>
                    <a:pt x="1524558" y="303022"/>
                  </a:lnTo>
                  <a:lnTo>
                    <a:pt x="1547684" y="300851"/>
                  </a:lnTo>
                  <a:lnTo>
                    <a:pt x="1568119" y="294322"/>
                  </a:lnTo>
                  <a:lnTo>
                    <a:pt x="1585887" y="283412"/>
                  </a:lnTo>
                  <a:lnTo>
                    <a:pt x="1601012" y="268097"/>
                  </a:lnTo>
                  <a:lnTo>
                    <a:pt x="1629587" y="317753"/>
                  </a:lnTo>
                  <a:lnTo>
                    <a:pt x="1608634" y="335162"/>
                  </a:lnTo>
                  <a:lnTo>
                    <a:pt x="1583312" y="347583"/>
                  </a:lnTo>
                  <a:lnTo>
                    <a:pt x="1553631" y="355026"/>
                  </a:lnTo>
                  <a:lnTo>
                    <a:pt x="1519605" y="357504"/>
                  </a:lnTo>
                  <a:lnTo>
                    <a:pt x="1485432" y="354528"/>
                  </a:lnTo>
                  <a:lnTo>
                    <a:pt x="1429183" y="330715"/>
                  </a:lnTo>
                  <a:lnTo>
                    <a:pt x="1389581" y="283900"/>
                  </a:lnTo>
                  <a:lnTo>
                    <a:pt x="1369579" y="218940"/>
                  </a:lnTo>
                  <a:lnTo>
                    <a:pt x="1367078" y="179959"/>
                  </a:lnTo>
                  <a:lnTo>
                    <a:pt x="1369845" y="143164"/>
                  </a:lnTo>
                  <a:lnTo>
                    <a:pt x="1392046" y="79053"/>
                  </a:lnTo>
                  <a:lnTo>
                    <a:pt x="1435291" y="29166"/>
                  </a:lnTo>
                  <a:lnTo>
                    <a:pt x="1492199" y="3361"/>
                  </a:lnTo>
                  <a:lnTo>
                    <a:pt x="1525320" y="126"/>
                  </a:lnTo>
                  <a:close/>
                </a:path>
                <a:path w="4400550" h="357505">
                  <a:moveTo>
                    <a:pt x="105448" y="126"/>
                  </a:moveTo>
                  <a:lnTo>
                    <a:pt x="133413" y="1531"/>
                  </a:lnTo>
                  <a:lnTo>
                    <a:pt x="157399" y="5746"/>
                  </a:lnTo>
                  <a:lnTo>
                    <a:pt x="177405" y="12771"/>
                  </a:lnTo>
                  <a:lnTo>
                    <a:pt x="193433" y="22605"/>
                  </a:lnTo>
                  <a:lnTo>
                    <a:pt x="174790" y="75437"/>
                  </a:lnTo>
                  <a:lnTo>
                    <a:pt x="158414" y="65343"/>
                  </a:lnTo>
                  <a:lnTo>
                    <a:pt x="141593" y="58118"/>
                  </a:lnTo>
                  <a:lnTo>
                    <a:pt x="124328" y="53774"/>
                  </a:lnTo>
                  <a:lnTo>
                    <a:pt x="106616" y="52324"/>
                  </a:lnTo>
                  <a:lnTo>
                    <a:pt x="96601" y="53016"/>
                  </a:lnTo>
                  <a:lnTo>
                    <a:pt x="64955" y="76390"/>
                  </a:lnTo>
                  <a:lnTo>
                    <a:pt x="62039" y="92710"/>
                  </a:lnTo>
                  <a:lnTo>
                    <a:pt x="66152" y="107711"/>
                  </a:lnTo>
                  <a:lnTo>
                    <a:pt x="78490" y="122999"/>
                  </a:lnTo>
                  <a:lnTo>
                    <a:pt x="99056" y="138572"/>
                  </a:lnTo>
                  <a:lnTo>
                    <a:pt x="127850" y="154432"/>
                  </a:lnTo>
                  <a:lnTo>
                    <a:pt x="143978" y="162742"/>
                  </a:lnTo>
                  <a:lnTo>
                    <a:pt x="157691" y="170719"/>
                  </a:lnTo>
                  <a:lnTo>
                    <a:pt x="191369" y="201168"/>
                  </a:lnTo>
                  <a:lnTo>
                    <a:pt x="207230" y="239061"/>
                  </a:lnTo>
                  <a:lnTo>
                    <a:pt x="209232" y="261365"/>
                  </a:lnTo>
                  <a:lnTo>
                    <a:pt x="207161" y="281394"/>
                  </a:lnTo>
                  <a:lnTo>
                    <a:pt x="190592" y="315926"/>
                  </a:lnTo>
                  <a:lnTo>
                    <a:pt x="158117" y="342288"/>
                  </a:lnTo>
                  <a:lnTo>
                    <a:pt x="113706" y="355814"/>
                  </a:lnTo>
                  <a:lnTo>
                    <a:pt x="87274" y="357504"/>
                  </a:lnTo>
                  <a:lnTo>
                    <a:pt x="63688" y="355955"/>
                  </a:lnTo>
                  <a:lnTo>
                    <a:pt x="41279" y="351297"/>
                  </a:lnTo>
                  <a:lnTo>
                    <a:pt x="20049" y="343521"/>
                  </a:lnTo>
                  <a:lnTo>
                    <a:pt x="0" y="332613"/>
                  </a:lnTo>
                  <a:lnTo>
                    <a:pt x="22644" y="277622"/>
                  </a:lnTo>
                  <a:lnTo>
                    <a:pt x="40734" y="288770"/>
                  </a:lnTo>
                  <a:lnTo>
                    <a:pt x="58677" y="296703"/>
                  </a:lnTo>
                  <a:lnTo>
                    <a:pt x="76472" y="301446"/>
                  </a:lnTo>
                  <a:lnTo>
                    <a:pt x="94119" y="303022"/>
                  </a:lnTo>
                  <a:lnTo>
                    <a:pt x="117755" y="300664"/>
                  </a:lnTo>
                  <a:lnTo>
                    <a:pt x="134639" y="293592"/>
                  </a:lnTo>
                  <a:lnTo>
                    <a:pt x="144768" y="281805"/>
                  </a:lnTo>
                  <a:lnTo>
                    <a:pt x="148145" y="265302"/>
                  </a:lnTo>
                  <a:lnTo>
                    <a:pt x="147348" y="256561"/>
                  </a:lnTo>
                  <a:lnTo>
                    <a:pt x="127347" y="223333"/>
                  </a:lnTo>
                  <a:lnTo>
                    <a:pt x="82918" y="195579"/>
                  </a:lnTo>
                  <a:lnTo>
                    <a:pt x="64663" y="186102"/>
                  </a:lnTo>
                  <a:lnTo>
                    <a:pt x="49653" y="177482"/>
                  </a:lnTo>
                  <a:lnTo>
                    <a:pt x="17160" y="148764"/>
                  </a:lnTo>
                  <a:lnTo>
                    <a:pt x="1175" y="103616"/>
                  </a:lnTo>
                  <a:lnTo>
                    <a:pt x="711" y="93090"/>
                  </a:lnTo>
                  <a:lnTo>
                    <a:pt x="2545" y="73923"/>
                  </a:lnTo>
                  <a:lnTo>
                    <a:pt x="30073" y="26542"/>
                  </a:lnTo>
                  <a:lnTo>
                    <a:pt x="63603" y="6762"/>
                  </a:lnTo>
                  <a:lnTo>
                    <a:pt x="83485" y="1789"/>
                  </a:lnTo>
                  <a:lnTo>
                    <a:pt x="105448" y="126"/>
                  </a:lnTo>
                  <a:close/>
                </a:path>
                <a:path w="4400550" h="357505">
                  <a:moveTo>
                    <a:pt x="2870504" y="0"/>
                  </a:moveTo>
                  <a:lnTo>
                    <a:pt x="2936227" y="11541"/>
                  </a:lnTo>
                  <a:lnTo>
                    <a:pt x="2984423" y="46227"/>
                  </a:lnTo>
                  <a:lnTo>
                    <a:pt x="3013967" y="101726"/>
                  </a:lnTo>
                  <a:lnTo>
                    <a:pt x="3023793" y="175895"/>
                  </a:lnTo>
                  <a:lnTo>
                    <a:pt x="3021222" y="215542"/>
                  </a:lnTo>
                  <a:lnTo>
                    <a:pt x="3000648" y="281836"/>
                  </a:lnTo>
                  <a:lnTo>
                    <a:pt x="2959906" y="329965"/>
                  </a:lnTo>
                  <a:lnTo>
                    <a:pt x="2901474" y="354453"/>
                  </a:lnTo>
                  <a:lnTo>
                    <a:pt x="2865805" y="357504"/>
                  </a:lnTo>
                  <a:lnTo>
                    <a:pt x="2832990" y="354478"/>
                  </a:lnTo>
                  <a:lnTo>
                    <a:pt x="2779598" y="330233"/>
                  </a:lnTo>
                  <a:lnTo>
                    <a:pt x="2742756" y="282461"/>
                  </a:lnTo>
                  <a:lnTo>
                    <a:pt x="2724226" y="215925"/>
                  </a:lnTo>
                  <a:lnTo>
                    <a:pt x="2721914" y="175895"/>
                  </a:lnTo>
                  <a:lnTo>
                    <a:pt x="2724438" y="140440"/>
                  </a:lnTo>
                  <a:lnTo>
                    <a:pt x="2744631" y="78007"/>
                  </a:lnTo>
                  <a:lnTo>
                    <a:pt x="2784261" y="28717"/>
                  </a:lnTo>
                  <a:lnTo>
                    <a:pt x="2838328" y="3190"/>
                  </a:lnTo>
                  <a:lnTo>
                    <a:pt x="2870504" y="0"/>
                  </a:lnTo>
                  <a:close/>
                </a:path>
                <a:path w="4400550" h="357505">
                  <a:moveTo>
                    <a:pt x="1811324" y="0"/>
                  </a:moveTo>
                  <a:lnTo>
                    <a:pt x="1877047" y="11541"/>
                  </a:lnTo>
                  <a:lnTo>
                    <a:pt x="1925243" y="46227"/>
                  </a:lnTo>
                  <a:lnTo>
                    <a:pt x="1954787" y="101726"/>
                  </a:lnTo>
                  <a:lnTo>
                    <a:pt x="1964613" y="175895"/>
                  </a:lnTo>
                  <a:lnTo>
                    <a:pt x="1962042" y="215542"/>
                  </a:lnTo>
                  <a:lnTo>
                    <a:pt x="1941468" y="281836"/>
                  </a:lnTo>
                  <a:lnTo>
                    <a:pt x="1900726" y="329965"/>
                  </a:lnTo>
                  <a:lnTo>
                    <a:pt x="1842294" y="354453"/>
                  </a:lnTo>
                  <a:lnTo>
                    <a:pt x="1806625" y="357504"/>
                  </a:lnTo>
                  <a:lnTo>
                    <a:pt x="1773810" y="354478"/>
                  </a:lnTo>
                  <a:lnTo>
                    <a:pt x="1720418" y="330233"/>
                  </a:lnTo>
                  <a:lnTo>
                    <a:pt x="1683576" y="282461"/>
                  </a:lnTo>
                  <a:lnTo>
                    <a:pt x="1665046" y="215925"/>
                  </a:lnTo>
                  <a:lnTo>
                    <a:pt x="1662734" y="175895"/>
                  </a:lnTo>
                  <a:lnTo>
                    <a:pt x="1665258" y="140440"/>
                  </a:lnTo>
                  <a:lnTo>
                    <a:pt x="1685451" y="78007"/>
                  </a:lnTo>
                  <a:lnTo>
                    <a:pt x="1725081" y="28717"/>
                  </a:lnTo>
                  <a:lnTo>
                    <a:pt x="1779148" y="3190"/>
                  </a:lnTo>
                  <a:lnTo>
                    <a:pt x="1811324" y="0"/>
                  </a:lnTo>
                  <a:close/>
                </a:path>
                <a:path w="4400550" h="357505">
                  <a:moveTo>
                    <a:pt x="395503" y="0"/>
                  </a:moveTo>
                  <a:lnTo>
                    <a:pt x="461256" y="11541"/>
                  </a:lnTo>
                  <a:lnTo>
                    <a:pt x="509435" y="46227"/>
                  </a:lnTo>
                  <a:lnTo>
                    <a:pt x="538981" y="101726"/>
                  </a:lnTo>
                  <a:lnTo>
                    <a:pt x="548830" y="175895"/>
                  </a:lnTo>
                  <a:lnTo>
                    <a:pt x="546258" y="215542"/>
                  </a:lnTo>
                  <a:lnTo>
                    <a:pt x="525679" y="281836"/>
                  </a:lnTo>
                  <a:lnTo>
                    <a:pt x="484926" y="329965"/>
                  </a:lnTo>
                  <a:lnTo>
                    <a:pt x="426481" y="354453"/>
                  </a:lnTo>
                  <a:lnTo>
                    <a:pt x="390778" y="357504"/>
                  </a:lnTo>
                  <a:lnTo>
                    <a:pt x="358012" y="354478"/>
                  </a:lnTo>
                  <a:lnTo>
                    <a:pt x="304643" y="330233"/>
                  </a:lnTo>
                  <a:lnTo>
                    <a:pt x="267783" y="282461"/>
                  </a:lnTo>
                  <a:lnTo>
                    <a:pt x="249209" y="215925"/>
                  </a:lnTo>
                  <a:lnTo>
                    <a:pt x="246888" y="175895"/>
                  </a:lnTo>
                  <a:lnTo>
                    <a:pt x="249416" y="140440"/>
                  </a:lnTo>
                  <a:lnTo>
                    <a:pt x="269642" y="78007"/>
                  </a:lnTo>
                  <a:lnTo>
                    <a:pt x="309271" y="28717"/>
                  </a:lnTo>
                  <a:lnTo>
                    <a:pt x="363354" y="3190"/>
                  </a:lnTo>
                  <a:lnTo>
                    <a:pt x="395503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33950" y="1166622"/>
              <a:ext cx="110236" cy="18821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33061" y="1165732"/>
              <a:ext cx="112013" cy="1899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35940" y="1556740"/>
            <a:ext cx="3079750" cy="309059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700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20" dirty="0">
                <a:latin typeface="+mj-lt"/>
                <a:cs typeface="Trebuchet MS"/>
              </a:rPr>
              <a:t>Waterfall</a:t>
            </a:r>
            <a:endParaRPr sz="2000">
              <a:latin typeface="+mj-lt"/>
              <a:cs typeface="Trebuchet MS"/>
            </a:endParaRPr>
          </a:p>
          <a:p>
            <a:pPr marL="287020" indent="-274955">
              <a:lnSpc>
                <a:spcPct val="100000"/>
              </a:lnSpc>
              <a:spcBef>
                <a:spcPts val="600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15" dirty="0">
                <a:latin typeface="+mj-lt"/>
                <a:cs typeface="Trebuchet MS"/>
              </a:rPr>
              <a:t>Prototyping</a:t>
            </a:r>
            <a:endParaRPr sz="2000">
              <a:latin typeface="+mj-lt"/>
              <a:cs typeface="Trebuchet MS"/>
            </a:endParaRPr>
          </a:p>
          <a:p>
            <a:pPr marL="287020" indent="-274955">
              <a:lnSpc>
                <a:spcPct val="100000"/>
              </a:lnSpc>
              <a:spcBef>
                <a:spcPts val="600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5" dirty="0">
                <a:latin typeface="+mj-lt"/>
                <a:cs typeface="Trebuchet MS"/>
              </a:rPr>
              <a:t>V-Model</a:t>
            </a:r>
            <a:endParaRPr sz="2000">
              <a:latin typeface="+mj-lt"/>
              <a:cs typeface="Trebuchet MS"/>
            </a:endParaRPr>
          </a:p>
          <a:p>
            <a:pPr marL="287020" indent="-274955">
              <a:lnSpc>
                <a:spcPct val="100000"/>
              </a:lnSpc>
              <a:spcBef>
                <a:spcPts val="600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5" dirty="0">
                <a:latin typeface="+mj-lt"/>
                <a:cs typeface="Trebuchet MS"/>
              </a:rPr>
              <a:t>Incremental</a:t>
            </a:r>
            <a:endParaRPr sz="2000">
              <a:latin typeface="+mj-lt"/>
              <a:cs typeface="Trebuchet MS"/>
            </a:endParaRPr>
          </a:p>
          <a:p>
            <a:pPr marL="287020" indent="-274955">
              <a:lnSpc>
                <a:spcPct val="100000"/>
              </a:lnSpc>
              <a:spcBef>
                <a:spcPts val="600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5" dirty="0">
                <a:latin typeface="+mj-lt"/>
                <a:cs typeface="Trebuchet MS"/>
              </a:rPr>
              <a:t>Iterative</a:t>
            </a:r>
            <a:endParaRPr sz="2000">
              <a:latin typeface="+mj-lt"/>
              <a:cs typeface="Trebuchet MS"/>
            </a:endParaRPr>
          </a:p>
          <a:p>
            <a:pPr marL="287020" indent="-274955">
              <a:lnSpc>
                <a:spcPct val="100000"/>
              </a:lnSpc>
              <a:spcBef>
                <a:spcPts val="600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5" dirty="0">
                <a:latin typeface="+mj-lt"/>
                <a:cs typeface="Trebuchet MS"/>
              </a:rPr>
              <a:t>Spiral</a:t>
            </a:r>
            <a:endParaRPr sz="2000">
              <a:latin typeface="+mj-lt"/>
              <a:cs typeface="Trebuchet MS"/>
            </a:endParaRPr>
          </a:p>
          <a:p>
            <a:pPr marL="287020" indent="-274955">
              <a:lnSpc>
                <a:spcPct val="100000"/>
              </a:lnSpc>
              <a:spcBef>
                <a:spcPts val="605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5" dirty="0">
                <a:latin typeface="+mj-lt"/>
                <a:cs typeface="Trebuchet MS"/>
              </a:rPr>
              <a:t>RUP</a:t>
            </a:r>
            <a:endParaRPr sz="2000">
              <a:latin typeface="+mj-lt"/>
              <a:cs typeface="Trebuchet MS"/>
            </a:endParaRPr>
          </a:p>
          <a:p>
            <a:pPr marL="287020" indent="-274955">
              <a:lnSpc>
                <a:spcPct val="100000"/>
              </a:lnSpc>
              <a:spcBef>
                <a:spcPts val="600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dirty="0">
                <a:latin typeface="+mj-lt"/>
                <a:cs typeface="Trebuchet MS"/>
              </a:rPr>
              <a:t>Agile</a:t>
            </a:r>
            <a:r>
              <a:rPr sz="2000" spc="-45" dirty="0">
                <a:latin typeface="+mj-lt"/>
                <a:cs typeface="Trebuchet MS"/>
              </a:rPr>
              <a:t> </a:t>
            </a:r>
            <a:r>
              <a:rPr sz="2000" spc="-50" dirty="0">
                <a:latin typeface="+mj-lt"/>
                <a:cs typeface="Trebuchet MS"/>
              </a:rPr>
              <a:t>Development</a:t>
            </a:r>
            <a:endParaRPr sz="2000">
              <a:latin typeface="+mj-lt"/>
              <a:cs typeface="Trebuchet MS"/>
            </a:endParaRPr>
          </a:p>
        </p:txBody>
      </p:sp>
      <p:pic>
        <p:nvPicPr>
          <p:cNvPr id="7170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500166" cy="1000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57422" y="999236"/>
            <a:ext cx="5072098" cy="359410"/>
            <a:chOff x="503212" y="999236"/>
            <a:chExt cx="4287520" cy="359410"/>
          </a:xfrm>
        </p:grpSpPr>
        <p:sp>
          <p:nvSpPr>
            <p:cNvPr id="3" name="object 3"/>
            <p:cNvSpPr/>
            <p:nvPr/>
          </p:nvSpPr>
          <p:spPr>
            <a:xfrm>
              <a:off x="504101" y="1000125"/>
              <a:ext cx="4285703" cy="3575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14602" y="1107186"/>
              <a:ext cx="1465580" cy="127635"/>
            </a:xfrm>
            <a:custGeom>
              <a:avLst/>
              <a:gdLst/>
              <a:ahLst/>
              <a:cxnLst/>
              <a:rect l="l" t="t" r="r" b="b"/>
              <a:pathLst>
                <a:path w="1465580" h="127634">
                  <a:moveTo>
                    <a:pt x="1423797" y="0"/>
                  </a:moveTo>
                  <a:lnTo>
                    <a:pt x="1382267" y="127635"/>
                  </a:lnTo>
                  <a:lnTo>
                    <a:pt x="1465326" y="127635"/>
                  </a:lnTo>
                  <a:lnTo>
                    <a:pt x="1423797" y="0"/>
                  </a:lnTo>
                  <a:close/>
                </a:path>
                <a:path w="1465580" h="127634">
                  <a:moveTo>
                    <a:pt x="41516" y="0"/>
                  </a:moveTo>
                  <a:lnTo>
                    <a:pt x="0" y="127635"/>
                  </a:lnTo>
                  <a:lnTo>
                    <a:pt x="83032" y="127635"/>
                  </a:lnTo>
                  <a:lnTo>
                    <a:pt x="41516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047617" y="1057402"/>
              <a:ext cx="132842" cy="2407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93541" y="1053719"/>
              <a:ext cx="176402" cy="2503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32483" y="1057275"/>
              <a:ext cx="101853" cy="10058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4101" y="1000125"/>
              <a:ext cx="4286250" cy="357505"/>
            </a:xfrm>
            <a:custGeom>
              <a:avLst/>
              <a:gdLst/>
              <a:ahLst/>
              <a:cxnLst/>
              <a:rect l="l" t="t" r="r" b="b"/>
              <a:pathLst>
                <a:path w="4286250" h="357505">
                  <a:moveTo>
                    <a:pt x="4068279" y="6096"/>
                  </a:moveTo>
                  <a:lnTo>
                    <a:pt x="4129620" y="6096"/>
                  </a:lnTo>
                  <a:lnTo>
                    <a:pt x="4129620" y="297179"/>
                  </a:lnTo>
                  <a:lnTo>
                    <a:pt x="4285703" y="297179"/>
                  </a:lnTo>
                  <a:lnTo>
                    <a:pt x="4285703" y="351663"/>
                  </a:lnTo>
                  <a:lnTo>
                    <a:pt x="4068279" y="351663"/>
                  </a:lnTo>
                  <a:lnTo>
                    <a:pt x="4068279" y="6096"/>
                  </a:lnTo>
                  <a:close/>
                </a:path>
                <a:path w="4286250" h="357505">
                  <a:moveTo>
                    <a:pt x="3793959" y="6096"/>
                  </a:moveTo>
                  <a:lnTo>
                    <a:pt x="4014431" y="6096"/>
                  </a:lnTo>
                  <a:lnTo>
                    <a:pt x="4014431" y="60578"/>
                  </a:lnTo>
                  <a:lnTo>
                    <a:pt x="3855300" y="60578"/>
                  </a:lnTo>
                  <a:lnTo>
                    <a:pt x="3855300" y="141477"/>
                  </a:lnTo>
                  <a:lnTo>
                    <a:pt x="3969473" y="141477"/>
                  </a:lnTo>
                  <a:lnTo>
                    <a:pt x="3969473" y="193675"/>
                  </a:lnTo>
                  <a:lnTo>
                    <a:pt x="3855300" y="193675"/>
                  </a:lnTo>
                  <a:lnTo>
                    <a:pt x="3855300" y="297179"/>
                  </a:lnTo>
                  <a:lnTo>
                    <a:pt x="4011891" y="297179"/>
                  </a:lnTo>
                  <a:lnTo>
                    <a:pt x="4011891" y="351663"/>
                  </a:lnTo>
                  <a:lnTo>
                    <a:pt x="3793959" y="351663"/>
                  </a:lnTo>
                  <a:lnTo>
                    <a:pt x="3793959" y="6096"/>
                  </a:lnTo>
                  <a:close/>
                </a:path>
                <a:path w="4286250" h="357505">
                  <a:moveTo>
                    <a:pt x="2822409" y="6096"/>
                  </a:moveTo>
                  <a:lnTo>
                    <a:pt x="2854921" y="6096"/>
                  </a:lnTo>
                  <a:lnTo>
                    <a:pt x="2929724" y="238887"/>
                  </a:lnTo>
                  <a:lnTo>
                    <a:pt x="3002876" y="6096"/>
                  </a:lnTo>
                  <a:lnTo>
                    <a:pt x="3035134" y="6096"/>
                  </a:lnTo>
                  <a:lnTo>
                    <a:pt x="3105746" y="351916"/>
                  </a:lnTo>
                  <a:lnTo>
                    <a:pt x="3046310" y="351916"/>
                  </a:lnTo>
                  <a:lnTo>
                    <a:pt x="3010369" y="165480"/>
                  </a:lnTo>
                  <a:lnTo>
                    <a:pt x="2940900" y="356362"/>
                  </a:lnTo>
                  <a:lnTo>
                    <a:pt x="2918929" y="356362"/>
                  </a:lnTo>
                  <a:lnTo>
                    <a:pt x="2849333" y="165480"/>
                  </a:lnTo>
                  <a:lnTo>
                    <a:pt x="2811995" y="351916"/>
                  </a:lnTo>
                  <a:lnTo>
                    <a:pt x="2752813" y="351916"/>
                  </a:lnTo>
                  <a:lnTo>
                    <a:pt x="2822409" y="6096"/>
                  </a:lnTo>
                  <a:close/>
                </a:path>
                <a:path w="4286250" h="357505">
                  <a:moveTo>
                    <a:pt x="2390355" y="6096"/>
                  </a:moveTo>
                  <a:lnTo>
                    <a:pt x="2451696" y="6096"/>
                  </a:lnTo>
                  <a:lnTo>
                    <a:pt x="2451696" y="297179"/>
                  </a:lnTo>
                  <a:lnTo>
                    <a:pt x="2607779" y="297179"/>
                  </a:lnTo>
                  <a:lnTo>
                    <a:pt x="2607779" y="351663"/>
                  </a:lnTo>
                  <a:lnTo>
                    <a:pt x="2390355" y="351663"/>
                  </a:lnTo>
                  <a:lnTo>
                    <a:pt x="2390355" y="6096"/>
                  </a:lnTo>
                  <a:close/>
                </a:path>
                <a:path w="4286250" h="357505">
                  <a:moveTo>
                    <a:pt x="2123655" y="6096"/>
                  </a:moveTo>
                  <a:lnTo>
                    <a:pt x="2184996" y="6096"/>
                  </a:lnTo>
                  <a:lnTo>
                    <a:pt x="2184996" y="297179"/>
                  </a:lnTo>
                  <a:lnTo>
                    <a:pt x="2341079" y="297179"/>
                  </a:lnTo>
                  <a:lnTo>
                    <a:pt x="2341079" y="351663"/>
                  </a:lnTo>
                  <a:lnTo>
                    <a:pt x="2123655" y="351663"/>
                  </a:lnTo>
                  <a:lnTo>
                    <a:pt x="2123655" y="6096"/>
                  </a:lnTo>
                  <a:close/>
                </a:path>
                <a:path w="4286250" h="357505">
                  <a:moveTo>
                    <a:pt x="1561299" y="6096"/>
                  </a:moveTo>
                  <a:lnTo>
                    <a:pt x="1788883" y="6096"/>
                  </a:lnTo>
                  <a:lnTo>
                    <a:pt x="1788883" y="60578"/>
                  </a:lnTo>
                  <a:lnTo>
                    <a:pt x="1622640" y="60578"/>
                  </a:lnTo>
                  <a:lnTo>
                    <a:pt x="1622640" y="141477"/>
                  </a:lnTo>
                  <a:lnTo>
                    <a:pt x="1744052" y="141477"/>
                  </a:lnTo>
                  <a:lnTo>
                    <a:pt x="1744052" y="193675"/>
                  </a:lnTo>
                  <a:lnTo>
                    <a:pt x="1622640" y="193675"/>
                  </a:lnTo>
                  <a:lnTo>
                    <a:pt x="1622640" y="351663"/>
                  </a:lnTo>
                  <a:lnTo>
                    <a:pt x="1561299" y="351663"/>
                  </a:lnTo>
                  <a:lnTo>
                    <a:pt x="1561299" y="6096"/>
                  </a:lnTo>
                  <a:close/>
                </a:path>
                <a:path w="4286250" h="357505">
                  <a:moveTo>
                    <a:pt x="991323" y="6096"/>
                  </a:moveTo>
                  <a:lnTo>
                    <a:pt x="1211795" y="6096"/>
                  </a:lnTo>
                  <a:lnTo>
                    <a:pt x="1211795" y="60578"/>
                  </a:lnTo>
                  <a:lnTo>
                    <a:pt x="1052664" y="60578"/>
                  </a:lnTo>
                  <a:lnTo>
                    <a:pt x="1052664" y="141477"/>
                  </a:lnTo>
                  <a:lnTo>
                    <a:pt x="1166837" y="141477"/>
                  </a:lnTo>
                  <a:lnTo>
                    <a:pt x="1166837" y="193675"/>
                  </a:lnTo>
                  <a:lnTo>
                    <a:pt x="1052664" y="193675"/>
                  </a:lnTo>
                  <a:lnTo>
                    <a:pt x="1052664" y="297179"/>
                  </a:lnTo>
                  <a:lnTo>
                    <a:pt x="1209255" y="297179"/>
                  </a:lnTo>
                  <a:lnTo>
                    <a:pt x="1209255" y="351663"/>
                  </a:lnTo>
                  <a:lnTo>
                    <a:pt x="991323" y="351663"/>
                  </a:lnTo>
                  <a:lnTo>
                    <a:pt x="991323" y="6096"/>
                  </a:lnTo>
                  <a:close/>
                </a:path>
                <a:path w="4286250" h="357505">
                  <a:moveTo>
                    <a:pt x="664946" y="6096"/>
                  </a:moveTo>
                  <a:lnTo>
                    <a:pt x="951064" y="6096"/>
                  </a:lnTo>
                  <a:lnTo>
                    <a:pt x="951064" y="60578"/>
                  </a:lnTo>
                  <a:lnTo>
                    <a:pt x="836256" y="60578"/>
                  </a:lnTo>
                  <a:lnTo>
                    <a:pt x="836256" y="351663"/>
                  </a:lnTo>
                  <a:lnTo>
                    <a:pt x="774915" y="351663"/>
                  </a:lnTo>
                  <a:lnTo>
                    <a:pt x="774915" y="60578"/>
                  </a:lnTo>
                  <a:lnTo>
                    <a:pt x="664946" y="60578"/>
                  </a:lnTo>
                  <a:lnTo>
                    <a:pt x="664946" y="6096"/>
                  </a:lnTo>
                  <a:close/>
                </a:path>
                <a:path w="4286250" h="357505">
                  <a:moveTo>
                    <a:pt x="0" y="6096"/>
                  </a:moveTo>
                  <a:lnTo>
                    <a:pt x="63919" y="6096"/>
                  </a:lnTo>
                  <a:lnTo>
                    <a:pt x="128790" y="214629"/>
                  </a:lnTo>
                  <a:lnTo>
                    <a:pt x="198856" y="6096"/>
                  </a:lnTo>
                  <a:lnTo>
                    <a:pt x="225742" y="6096"/>
                  </a:lnTo>
                  <a:lnTo>
                    <a:pt x="296049" y="214629"/>
                  </a:lnTo>
                  <a:lnTo>
                    <a:pt x="360680" y="6096"/>
                  </a:lnTo>
                  <a:lnTo>
                    <a:pt x="424599" y="6096"/>
                  </a:lnTo>
                  <a:lnTo>
                    <a:pt x="312788" y="356362"/>
                  </a:lnTo>
                  <a:lnTo>
                    <a:pt x="287553" y="356362"/>
                  </a:lnTo>
                  <a:lnTo>
                    <a:pt x="212064" y="138429"/>
                  </a:lnTo>
                  <a:lnTo>
                    <a:pt x="138709" y="356362"/>
                  </a:lnTo>
                  <a:lnTo>
                    <a:pt x="113461" y="356362"/>
                  </a:lnTo>
                  <a:lnTo>
                    <a:pt x="0" y="6096"/>
                  </a:lnTo>
                  <a:close/>
                </a:path>
                <a:path w="4286250" h="357505">
                  <a:moveTo>
                    <a:pt x="3575265" y="3683"/>
                  </a:moveTo>
                  <a:lnTo>
                    <a:pt x="3642909" y="14747"/>
                  </a:lnTo>
                  <a:lnTo>
                    <a:pt x="3695026" y="48005"/>
                  </a:lnTo>
                  <a:lnTo>
                    <a:pt x="3728173" y="99441"/>
                  </a:lnTo>
                  <a:lnTo>
                    <a:pt x="3739222" y="165353"/>
                  </a:lnTo>
                  <a:lnTo>
                    <a:pt x="3734237" y="222281"/>
                  </a:lnTo>
                  <a:lnTo>
                    <a:pt x="3719279" y="268859"/>
                  </a:lnTo>
                  <a:lnTo>
                    <a:pt x="3694344" y="305085"/>
                  </a:lnTo>
                  <a:lnTo>
                    <a:pt x="3659429" y="330962"/>
                  </a:lnTo>
                  <a:lnTo>
                    <a:pt x="3614530" y="346487"/>
                  </a:lnTo>
                  <a:lnTo>
                    <a:pt x="3559644" y="351663"/>
                  </a:lnTo>
                  <a:lnTo>
                    <a:pt x="3483063" y="351663"/>
                  </a:lnTo>
                  <a:lnTo>
                    <a:pt x="3483063" y="6350"/>
                  </a:lnTo>
                  <a:lnTo>
                    <a:pt x="3516329" y="5183"/>
                  </a:lnTo>
                  <a:lnTo>
                    <a:pt x="3542785" y="4349"/>
                  </a:lnTo>
                  <a:lnTo>
                    <a:pt x="3562430" y="3849"/>
                  </a:lnTo>
                  <a:lnTo>
                    <a:pt x="3575265" y="3683"/>
                  </a:lnTo>
                  <a:close/>
                </a:path>
                <a:path w="4286250" h="357505">
                  <a:moveTo>
                    <a:pt x="1361401" y="2539"/>
                  </a:moveTo>
                  <a:lnTo>
                    <a:pt x="1418982" y="8899"/>
                  </a:lnTo>
                  <a:lnTo>
                    <a:pt x="1460096" y="27987"/>
                  </a:lnTo>
                  <a:lnTo>
                    <a:pt x="1484756" y="59815"/>
                  </a:lnTo>
                  <a:lnTo>
                    <a:pt x="1492973" y="104394"/>
                  </a:lnTo>
                  <a:lnTo>
                    <a:pt x="1491832" y="119395"/>
                  </a:lnTo>
                  <a:lnTo>
                    <a:pt x="1474812" y="160400"/>
                  </a:lnTo>
                  <a:lnTo>
                    <a:pt x="1442308" y="189868"/>
                  </a:lnTo>
                  <a:lnTo>
                    <a:pt x="1429092" y="195961"/>
                  </a:lnTo>
                  <a:lnTo>
                    <a:pt x="1531200" y="351663"/>
                  </a:lnTo>
                  <a:lnTo>
                    <a:pt x="1460461" y="351663"/>
                  </a:lnTo>
                  <a:lnTo>
                    <a:pt x="1368259" y="208914"/>
                  </a:lnTo>
                  <a:lnTo>
                    <a:pt x="1360596" y="208746"/>
                  </a:lnTo>
                  <a:lnTo>
                    <a:pt x="1351527" y="208422"/>
                  </a:lnTo>
                  <a:lnTo>
                    <a:pt x="1341077" y="207932"/>
                  </a:lnTo>
                  <a:lnTo>
                    <a:pt x="1329270" y="207263"/>
                  </a:lnTo>
                  <a:lnTo>
                    <a:pt x="1329270" y="351663"/>
                  </a:lnTo>
                  <a:lnTo>
                    <a:pt x="1265643" y="351663"/>
                  </a:lnTo>
                  <a:lnTo>
                    <a:pt x="1265643" y="6096"/>
                  </a:lnTo>
                  <a:lnTo>
                    <a:pt x="1270053" y="5978"/>
                  </a:lnTo>
                  <a:lnTo>
                    <a:pt x="1278153" y="5635"/>
                  </a:lnTo>
                  <a:lnTo>
                    <a:pt x="1289968" y="5078"/>
                  </a:lnTo>
                  <a:lnTo>
                    <a:pt x="1305521" y="4317"/>
                  </a:lnTo>
                  <a:lnTo>
                    <a:pt x="1322004" y="3557"/>
                  </a:lnTo>
                  <a:lnTo>
                    <a:pt x="1336795" y="3000"/>
                  </a:lnTo>
                  <a:lnTo>
                    <a:pt x="1349920" y="2657"/>
                  </a:lnTo>
                  <a:lnTo>
                    <a:pt x="1361401" y="2539"/>
                  </a:lnTo>
                  <a:close/>
                </a:path>
                <a:path w="4286250" h="357505">
                  <a:moveTo>
                    <a:pt x="1920836" y="1397"/>
                  </a:moveTo>
                  <a:lnTo>
                    <a:pt x="1947760" y="1397"/>
                  </a:lnTo>
                  <a:lnTo>
                    <a:pt x="2086698" y="351663"/>
                  </a:lnTo>
                  <a:lnTo>
                    <a:pt x="2019007" y="351663"/>
                  </a:lnTo>
                  <a:lnTo>
                    <a:pt x="1993734" y="281559"/>
                  </a:lnTo>
                  <a:lnTo>
                    <a:pt x="1875370" y="281559"/>
                  </a:lnTo>
                  <a:lnTo>
                    <a:pt x="1851240" y="351663"/>
                  </a:lnTo>
                  <a:lnTo>
                    <a:pt x="1783041" y="351663"/>
                  </a:lnTo>
                  <a:lnTo>
                    <a:pt x="1920836" y="1397"/>
                  </a:lnTo>
                  <a:close/>
                </a:path>
                <a:path w="4286250" h="357505">
                  <a:moveTo>
                    <a:pt x="538568" y="1397"/>
                  </a:moveTo>
                  <a:lnTo>
                    <a:pt x="565467" y="1397"/>
                  </a:lnTo>
                  <a:lnTo>
                    <a:pt x="704405" y="351663"/>
                  </a:lnTo>
                  <a:lnTo>
                    <a:pt x="636701" y="351663"/>
                  </a:lnTo>
                  <a:lnTo>
                    <a:pt x="611466" y="281559"/>
                  </a:lnTo>
                  <a:lnTo>
                    <a:pt x="493039" y="281559"/>
                  </a:lnTo>
                  <a:lnTo>
                    <a:pt x="468985" y="351663"/>
                  </a:lnTo>
                  <a:lnTo>
                    <a:pt x="400812" y="351663"/>
                  </a:lnTo>
                  <a:lnTo>
                    <a:pt x="538568" y="1397"/>
                  </a:lnTo>
                  <a:close/>
                </a:path>
                <a:path w="4286250" h="357505">
                  <a:moveTo>
                    <a:pt x="3275291" y="0"/>
                  </a:moveTo>
                  <a:lnTo>
                    <a:pt x="3341014" y="11541"/>
                  </a:lnTo>
                  <a:lnTo>
                    <a:pt x="3389210" y="46227"/>
                  </a:lnTo>
                  <a:lnTo>
                    <a:pt x="3418754" y="101726"/>
                  </a:lnTo>
                  <a:lnTo>
                    <a:pt x="3428580" y="175895"/>
                  </a:lnTo>
                  <a:lnTo>
                    <a:pt x="3426009" y="215542"/>
                  </a:lnTo>
                  <a:lnTo>
                    <a:pt x="3405435" y="281836"/>
                  </a:lnTo>
                  <a:lnTo>
                    <a:pt x="3364693" y="329965"/>
                  </a:lnTo>
                  <a:lnTo>
                    <a:pt x="3306262" y="354453"/>
                  </a:lnTo>
                  <a:lnTo>
                    <a:pt x="3270592" y="357504"/>
                  </a:lnTo>
                  <a:lnTo>
                    <a:pt x="3237777" y="354478"/>
                  </a:lnTo>
                  <a:lnTo>
                    <a:pt x="3184385" y="330233"/>
                  </a:lnTo>
                  <a:lnTo>
                    <a:pt x="3147543" y="282461"/>
                  </a:lnTo>
                  <a:lnTo>
                    <a:pt x="3129013" y="215925"/>
                  </a:lnTo>
                  <a:lnTo>
                    <a:pt x="3126701" y="175895"/>
                  </a:lnTo>
                  <a:lnTo>
                    <a:pt x="3129226" y="140440"/>
                  </a:lnTo>
                  <a:lnTo>
                    <a:pt x="3149419" y="78007"/>
                  </a:lnTo>
                  <a:lnTo>
                    <a:pt x="3189048" y="28717"/>
                  </a:lnTo>
                  <a:lnTo>
                    <a:pt x="3243115" y="3190"/>
                  </a:lnTo>
                  <a:lnTo>
                    <a:pt x="3275291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35940" y="1632331"/>
            <a:ext cx="6555105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5080" indent="-274955" algn="just">
              <a:lnSpc>
                <a:spcPct val="100000"/>
              </a:lnSpc>
              <a:spcBef>
                <a:spcPts val="105"/>
              </a:spcBef>
            </a:pPr>
            <a:r>
              <a:rPr sz="2000" spc="-60" smtClean="0">
                <a:latin typeface="+mj-lt"/>
              </a:rPr>
              <a:t> </a:t>
            </a:r>
            <a:r>
              <a:rPr sz="2000" dirty="0">
                <a:latin typeface="+mj-lt"/>
              </a:rPr>
              <a:t>The SDLC </a:t>
            </a:r>
            <a:r>
              <a:rPr sz="2000" spc="-5" dirty="0">
                <a:latin typeface="+mj-lt"/>
              </a:rPr>
              <a:t>is represented as follows by this  model</a:t>
            </a:r>
            <a:endParaRPr sz="2000">
              <a:latin typeface="+mj-lt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95400" y="2913888"/>
            <a:ext cx="4953000" cy="34869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194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57166"/>
            <a:ext cx="1142976" cy="785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57289" y="530987"/>
            <a:ext cx="5500727" cy="321310"/>
            <a:chOff x="503085" y="530987"/>
            <a:chExt cx="5745480" cy="321310"/>
          </a:xfrm>
        </p:grpSpPr>
        <p:sp>
          <p:nvSpPr>
            <p:cNvPr id="3" name="object 3"/>
            <p:cNvSpPr/>
            <p:nvPr/>
          </p:nvSpPr>
          <p:spPr>
            <a:xfrm>
              <a:off x="503974" y="531876"/>
              <a:ext cx="5743155" cy="3191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1903" y="627380"/>
              <a:ext cx="5082540" cy="114300"/>
            </a:xfrm>
            <a:custGeom>
              <a:avLst/>
              <a:gdLst/>
              <a:ahLst/>
              <a:cxnLst/>
              <a:rect l="l" t="t" r="r" b="b"/>
              <a:pathLst>
                <a:path w="5082540" h="114300">
                  <a:moveTo>
                    <a:pt x="5044897" y="0"/>
                  </a:moveTo>
                  <a:lnTo>
                    <a:pt x="5007813" y="114046"/>
                  </a:lnTo>
                  <a:lnTo>
                    <a:pt x="5081981" y="114046"/>
                  </a:lnTo>
                  <a:lnTo>
                    <a:pt x="5044897" y="0"/>
                  </a:lnTo>
                  <a:close/>
                </a:path>
                <a:path w="5082540" h="114300">
                  <a:moveTo>
                    <a:pt x="3813505" y="0"/>
                  </a:moveTo>
                  <a:lnTo>
                    <a:pt x="3776421" y="114046"/>
                  </a:lnTo>
                  <a:lnTo>
                    <a:pt x="3850589" y="114046"/>
                  </a:lnTo>
                  <a:lnTo>
                    <a:pt x="3813505" y="0"/>
                  </a:lnTo>
                  <a:close/>
                </a:path>
                <a:path w="5082540" h="114300">
                  <a:moveTo>
                    <a:pt x="1606753" y="0"/>
                  </a:moveTo>
                  <a:lnTo>
                    <a:pt x="1569669" y="114046"/>
                  </a:lnTo>
                  <a:lnTo>
                    <a:pt x="1643837" y="114046"/>
                  </a:lnTo>
                  <a:lnTo>
                    <a:pt x="1606753" y="0"/>
                  </a:lnTo>
                  <a:close/>
                </a:path>
                <a:path w="5082540" h="114300">
                  <a:moveTo>
                    <a:pt x="823417" y="0"/>
                  </a:moveTo>
                  <a:lnTo>
                    <a:pt x="786333" y="114046"/>
                  </a:lnTo>
                  <a:lnTo>
                    <a:pt x="860501" y="114046"/>
                  </a:lnTo>
                  <a:lnTo>
                    <a:pt x="823417" y="0"/>
                  </a:lnTo>
                  <a:close/>
                </a:path>
                <a:path w="5082540" h="114300">
                  <a:moveTo>
                    <a:pt x="37058" y="0"/>
                  </a:moveTo>
                  <a:lnTo>
                    <a:pt x="0" y="114046"/>
                  </a:lnTo>
                  <a:lnTo>
                    <a:pt x="74117" y="114046"/>
                  </a:lnTo>
                  <a:lnTo>
                    <a:pt x="37058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1174" y="582930"/>
              <a:ext cx="118859" cy="21513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07559" y="582803"/>
              <a:ext cx="91185" cy="899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08222" y="579628"/>
              <a:ext cx="157606" cy="22364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3974" y="531876"/>
              <a:ext cx="5743575" cy="319405"/>
            </a:xfrm>
            <a:custGeom>
              <a:avLst/>
              <a:gdLst/>
              <a:ahLst/>
              <a:cxnLst/>
              <a:rect l="l" t="t" r="r" b="b"/>
              <a:pathLst>
                <a:path w="5743575" h="319405">
                  <a:moveTo>
                    <a:pt x="5548972" y="5461"/>
                  </a:moveTo>
                  <a:lnTo>
                    <a:pt x="5603709" y="5461"/>
                  </a:lnTo>
                  <a:lnTo>
                    <a:pt x="5603709" y="265302"/>
                  </a:lnTo>
                  <a:lnTo>
                    <a:pt x="5743155" y="265302"/>
                  </a:lnTo>
                  <a:lnTo>
                    <a:pt x="5743155" y="313944"/>
                  </a:lnTo>
                  <a:lnTo>
                    <a:pt x="5548972" y="313944"/>
                  </a:lnTo>
                  <a:lnTo>
                    <a:pt x="5548972" y="5461"/>
                  </a:lnTo>
                  <a:close/>
                </a:path>
                <a:path w="5743575" h="319405">
                  <a:moveTo>
                    <a:pt x="5311228" y="5461"/>
                  </a:moveTo>
                  <a:lnTo>
                    <a:pt x="5365965" y="5461"/>
                  </a:lnTo>
                  <a:lnTo>
                    <a:pt x="5365965" y="265302"/>
                  </a:lnTo>
                  <a:lnTo>
                    <a:pt x="5505411" y="265302"/>
                  </a:lnTo>
                  <a:lnTo>
                    <a:pt x="5505411" y="313944"/>
                  </a:lnTo>
                  <a:lnTo>
                    <a:pt x="5311228" y="313944"/>
                  </a:lnTo>
                  <a:lnTo>
                    <a:pt x="5311228" y="5461"/>
                  </a:lnTo>
                  <a:close/>
                </a:path>
                <a:path w="5743575" h="319405">
                  <a:moveTo>
                    <a:pt x="4811356" y="5461"/>
                  </a:moveTo>
                  <a:lnTo>
                    <a:pt x="5014556" y="5461"/>
                  </a:lnTo>
                  <a:lnTo>
                    <a:pt x="5014556" y="54101"/>
                  </a:lnTo>
                  <a:lnTo>
                    <a:pt x="4866093" y="54101"/>
                  </a:lnTo>
                  <a:lnTo>
                    <a:pt x="4866093" y="126364"/>
                  </a:lnTo>
                  <a:lnTo>
                    <a:pt x="4974551" y="126364"/>
                  </a:lnTo>
                  <a:lnTo>
                    <a:pt x="4974551" y="172847"/>
                  </a:lnTo>
                  <a:lnTo>
                    <a:pt x="4866093" y="172847"/>
                  </a:lnTo>
                  <a:lnTo>
                    <a:pt x="4866093" y="313944"/>
                  </a:lnTo>
                  <a:lnTo>
                    <a:pt x="4811356" y="313944"/>
                  </a:lnTo>
                  <a:lnTo>
                    <a:pt x="4811356" y="5461"/>
                  </a:lnTo>
                  <a:close/>
                </a:path>
                <a:path w="5743575" h="319405">
                  <a:moveTo>
                    <a:pt x="4302340" y="5461"/>
                  </a:moveTo>
                  <a:lnTo>
                    <a:pt x="4499190" y="5461"/>
                  </a:lnTo>
                  <a:lnTo>
                    <a:pt x="4499190" y="54101"/>
                  </a:lnTo>
                  <a:lnTo>
                    <a:pt x="4357077" y="54101"/>
                  </a:lnTo>
                  <a:lnTo>
                    <a:pt x="4357077" y="126364"/>
                  </a:lnTo>
                  <a:lnTo>
                    <a:pt x="4458931" y="126364"/>
                  </a:lnTo>
                  <a:lnTo>
                    <a:pt x="4458931" y="172847"/>
                  </a:lnTo>
                  <a:lnTo>
                    <a:pt x="4357077" y="172847"/>
                  </a:lnTo>
                  <a:lnTo>
                    <a:pt x="4357077" y="265302"/>
                  </a:lnTo>
                  <a:lnTo>
                    <a:pt x="4496904" y="265302"/>
                  </a:lnTo>
                  <a:lnTo>
                    <a:pt x="4496904" y="313944"/>
                  </a:lnTo>
                  <a:lnTo>
                    <a:pt x="4302340" y="313944"/>
                  </a:lnTo>
                  <a:lnTo>
                    <a:pt x="4302340" y="5461"/>
                  </a:lnTo>
                  <a:close/>
                </a:path>
                <a:path w="5743575" h="319405">
                  <a:moveTo>
                    <a:pt x="4011256" y="5461"/>
                  </a:moveTo>
                  <a:lnTo>
                    <a:pt x="4266780" y="5461"/>
                  </a:lnTo>
                  <a:lnTo>
                    <a:pt x="4266780" y="54101"/>
                  </a:lnTo>
                  <a:lnTo>
                    <a:pt x="4164164" y="54101"/>
                  </a:lnTo>
                  <a:lnTo>
                    <a:pt x="4164164" y="313944"/>
                  </a:lnTo>
                  <a:lnTo>
                    <a:pt x="4109427" y="313944"/>
                  </a:lnTo>
                  <a:lnTo>
                    <a:pt x="4109427" y="54101"/>
                  </a:lnTo>
                  <a:lnTo>
                    <a:pt x="4011256" y="54101"/>
                  </a:lnTo>
                  <a:lnTo>
                    <a:pt x="4011256" y="5461"/>
                  </a:lnTo>
                  <a:close/>
                </a:path>
                <a:path w="5743575" h="319405">
                  <a:moveTo>
                    <a:pt x="3418293" y="5461"/>
                  </a:moveTo>
                  <a:lnTo>
                    <a:pt x="3475443" y="5461"/>
                  </a:lnTo>
                  <a:lnTo>
                    <a:pt x="3533355" y="191643"/>
                  </a:lnTo>
                  <a:lnTo>
                    <a:pt x="3595839" y="5461"/>
                  </a:lnTo>
                  <a:lnTo>
                    <a:pt x="3619842" y="5461"/>
                  </a:lnTo>
                  <a:lnTo>
                    <a:pt x="3682580" y="191643"/>
                  </a:lnTo>
                  <a:lnTo>
                    <a:pt x="3740365" y="5461"/>
                  </a:lnTo>
                  <a:lnTo>
                    <a:pt x="3797388" y="5461"/>
                  </a:lnTo>
                  <a:lnTo>
                    <a:pt x="3697566" y="318135"/>
                  </a:lnTo>
                  <a:lnTo>
                    <a:pt x="3675087" y="318135"/>
                  </a:lnTo>
                  <a:lnTo>
                    <a:pt x="3607650" y="123571"/>
                  </a:lnTo>
                  <a:lnTo>
                    <a:pt x="3542118" y="318135"/>
                  </a:lnTo>
                  <a:lnTo>
                    <a:pt x="3519639" y="318135"/>
                  </a:lnTo>
                  <a:lnTo>
                    <a:pt x="3418293" y="5461"/>
                  </a:lnTo>
                  <a:close/>
                </a:path>
                <a:path w="5743575" h="319405">
                  <a:moveTo>
                    <a:pt x="3066376" y="5461"/>
                  </a:moveTo>
                  <a:lnTo>
                    <a:pt x="3269576" y="5461"/>
                  </a:lnTo>
                  <a:lnTo>
                    <a:pt x="3269576" y="54101"/>
                  </a:lnTo>
                  <a:lnTo>
                    <a:pt x="3121113" y="54101"/>
                  </a:lnTo>
                  <a:lnTo>
                    <a:pt x="3121113" y="126364"/>
                  </a:lnTo>
                  <a:lnTo>
                    <a:pt x="3229571" y="126364"/>
                  </a:lnTo>
                  <a:lnTo>
                    <a:pt x="3229571" y="172847"/>
                  </a:lnTo>
                  <a:lnTo>
                    <a:pt x="3121113" y="172847"/>
                  </a:lnTo>
                  <a:lnTo>
                    <a:pt x="3121113" y="313944"/>
                  </a:lnTo>
                  <a:lnTo>
                    <a:pt x="3066376" y="313944"/>
                  </a:lnTo>
                  <a:lnTo>
                    <a:pt x="3066376" y="5461"/>
                  </a:lnTo>
                  <a:close/>
                </a:path>
                <a:path w="5743575" h="319405">
                  <a:moveTo>
                    <a:pt x="2162644" y="5461"/>
                  </a:moveTo>
                  <a:lnTo>
                    <a:pt x="2359494" y="5461"/>
                  </a:lnTo>
                  <a:lnTo>
                    <a:pt x="2359494" y="54101"/>
                  </a:lnTo>
                  <a:lnTo>
                    <a:pt x="2217381" y="54101"/>
                  </a:lnTo>
                  <a:lnTo>
                    <a:pt x="2217381" y="126364"/>
                  </a:lnTo>
                  <a:lnTo>
                    <a:pt x="2319235" y="126364"/>
                  </a:lnTo>
                  <a:lnTo>
                    <a:pt x="2319235" y="172847"/>
                  </a:lnTo>
                  <a:lnTo>
                    <a:pt x="2217381" y="172847"/>
                  </a:lnTo>
                  <a:lnTo>
                    <a:pt x="2217381" y="265302"/>
                  </a:lnTo>
                  <a:lnTo>
                    <a:pt x="2357208" y="265302"/>
                  </a:lnTo>
                  <a:lnTo>
                    <a:pt x="2357208" y="313944"/>
                  </a:lnTo>
                  <a:lnTo>
                    <a:pt x="2162644" y="313944"/>
                  </a:lnTo>
                  <a:lnTo>
                    <a:pt x="2162644" y="5461"/>
                  </a:lnTo>
                  <a:close/>
                </a:path>
                <a:path w="5743575" h="319405">
                  <a:moveTo>
                    <a:pt x="1350352" y="5461"/>
                  </a:moveTo>
                  <a:lnTo>
                    <a:pt x="1605876" y="5461"/>
                  </a:lnTo>
                  <a:lnTo>
                    <a:pt x="1605876" y="54101"/>
                  </a:lnTo>
                  <a:lnTo>
                    <a:pt x="1503260" y="54101"/>
                  </a:lnTo>
                  <a:lnTo>
                    <a:pt x="1503260" y="313944"/>
                  </a:lnTo>
                  <a:lnTo>
                    <a:pt x="1448523" y="313944"/>
                  </a:lnTo>
                  <a:lnTo>
                    <a:pt x="1448523" y="54101"/>
                  </a:lnTo>
                  <a:lnTo>
                    <a:pt x="1350352" y="54101"/>
                  </a:lnTo>
                  <a:lnTo>
                    <a:pt x="1350352" y="5461"/>
                  </a:lnTo>
                  <a:close/>
                </a:path>
                <a:path w="5743575" h="319405">
                  <a:moveTo>
                    <a:pt x="1089748" y="5461"/>
                  </a:moveTo>
                  <a:lnTo>
                    <a:pt x="1116037" y="5461"/>
                  </a:lnTo>
                  <a:lnTo>
                    <a:pt x="1261706" y="191643"/>
                  </a:lnTo>
                  <a:lnTo>
                    <a:pt x="1261706" y="5461"/>
                  </a:lnTo>
                  <a:lnTo>
                    <a:pt x="1314411" y="5461"/>
                  </a:lnTo>
                  <a:lnTo>
                    <a:pt x="1314411" y="318135"/>
                  </a:lnTo>
                  <a:lnTo>
                    <a:pt x="1292059" y="318135"/>
                  </a:lnTo>
                  <a:lnTo>
                    <a:pt x="1142326" y="122936"/>
                  </a:lnTo>
                  <a:lnTo>
                    <a:pt x="1142326" y="314198"/>
                  </a:lnTo>
                  <a:lnTo>
                    <a:pt x="1089748" y="314198"/>
                  </a:lnTo>
                  <a:lnTo>
                    <a:pt x="1089748" y="5461"/>
                  </a:lnTo>
                  <a:close/>
                </a:path>
                <a:path w="5743575" h="319405">
                  <a:moveTo>
                    <a:pt x="550164" y="5461"/>
                  </a:moveTo>
                  <a:lnTo>
                    <a:pt x="610387" y="5461"/>
                  </a:lnTo>
                  <a:lnTo>
                    <a:pt x="681786" y="213868"/>
                  </a:lnTo>
                  <a:lnTo>
                    <a:pt x="757174" y="5461"/>
                  </a:lnTo>
                  <a:lnTo>
                    <a:pt x="816190" y="5461"/>
                  </a:lnTo>
                  <a:lnTo>
                    <a:pt x="695680" y="318135"/>
                  </a:lnTo>
                  <a:lnTo>
                    <a:pt x="665568" y="318135"/>
                  </a:lnTo>
                  <a:lnTo>
                    <a:pt x="550164" y="5461"/>
                  </a:lnTo>
                  <a:close/>
                </a:path>
                <a:path w="5743575" h="319405">
                  <a:moveTo>
                    <a:pt x="385673" y="3301"/>
                  </a:moveTo>
                  <a:lnTo>
                    <a:pt x="446085" y="13192"/>
                  </a:lnTo>
                  <a:lnTo>
                    <a:pt x="492544" y="42799"/>
                  </a:lnTo>
                  <a:lnTo>
                    <a:pt x="522158" y="88709"/>
                  </a:lnTo>
                  <a:lnTo>
                    <a:pt x="532028" y="147574"/>
                  </a:lnTo>
                  <a:lnTo>
                    <a:pt x="527576" y="198394"/>
                  </a:lnTo>
                  <a:lnTo>
                    <a:pt x="514222" y="239982"/>
                  </a:lnTo>
                  <a:lnTo>
                    <a:pt x="491964" y="272335"/>
                  </a:lnTo>
                  <a:lnTo>
                    <a:pt x="460803" y="295449"/>
                  </a:lnTo>
                  <a:lnTo>
                    <a:pt x="420737" y="309319"/>
                  </a:lnTo>
                  <a:lnTo>
                    <a:pt x="371767" y="313944"/>
                  </a:lnTo>
                  <a:lnTo>
                    <a:pt x="303326" y="313944"/>
                  </a:lnTo>
                  <a:lnTo>
                    <a:pt x="303326" y="5587"/>
                  </a:lnTo>
                  <a:lnTo>
                    <a:pt x="333034" y="4587"/>
                  </a:lnTo>
                  <a:lnTo>
                    <a:pt x="356663" y="3873"/>
                  </a:lnTo>
                  <a:lnTo>
                    <a:pt x="374210" y="3444"/>
                  </a:lnTo>
                  <a:lnTo>
                    <a:pt x="385673" y="3301"/>
                  </a:lnTo>
                  <a:close/>
                </a:path>
                <a:path w="5743575" h="319405">
                  <a:moveTo>
                    <a:pt x="4633175" y="2286"/>
                  </a:moveTo>
                  <a:lnTo>
                    <a:pt x="4684589" y="7975"/>
                  </a:lnTo>
                  <a:lnTo>
                    <a:pt x="4721298" y="25034"/>
                  </a:lnTo>
                  <a:lnTo>
                    <a:pt x="4743314" y="53453"/>
                  </a:lnTo>
                  <a:lnTo>
                    <a:pt x="4750650" y="93218"/>
                  </a:lnTo>
                  <a:lnTo>
                    <a:pt x="4749648" y="106624"/>
                  </a:lnTo>
                  <a:lnTo>
                    <a:pt x="4734521" y="143128"/>
                  </a:lnTo>
                  <a:lnTo>
                    <a:pt x="4705393" y="169507"/>
                  </a:lnTo>
                  <a:lnTo>
                    <a:pt x="4693627" y="175006"/>
                  </a:lnTo>
                  <a:lnTo>
                    <a:pt x="4784813" y="313944"/>
                  </a:lnTo>
                  <a:lnTo>
                    <a:pt x="4721567" y="313944"/>
                  </a:lnTo>
                  <a:lnTo>
                    <a:pt x="4639271" y="186562"/>
                  </a:lnTo>
                  <a:lnTo>
                    <a:pt x="4632459" y="186396"/>
                  </a:lnTo>
                  <a:lnTo>
                    <a:pt x="4624397" y="186086"/>
                  </a:lnTo>
                  <a:lnTo>
                    <a:pt x="4615072" y="185634"/>
                  </a:lnTo>
                  <a:lnTo>
                    <a:pt x="4604473" y="185038"/>
                  </a:lnTo>
                  <a:lnTo>
                    <a:pt x="4604473" y="313944"/>
                  </a:lnTo>
                  <a:lnTo>
                    <a:pt x="4547704" y="313944"/>
                  </a:lnTo>
                  <a:lnTo>
                    <a:pt x="4547704" y="5461"/>
                  </a:lnTo>
                  <a:lnTo>
                    <a:pt x="4551635" y="5363"/>
                  </a:lnTo>
                  <a:lnTo>
                    <a:pt x="4558865" y="5064"/>
                  </a:lnTo>
                  <a:lnTo>
                    <a:pt x="4569404" y="4550"/>
                  </a:lnTo>
                  <a:lnTo>
                    <a:pt x="4583264" y="3810"/>
                  </a:lnTo>
                  <a:lnTo>
                    <a:pt x="4597957" y="3143"/>
                  </a:lnTo>
                  <a:lnTo>
                    <a:pt x="4611173" y="2666"/>
                  </a:lnTo>
                  <a:lnTo>
                    <a:pt x="4622912" y="2381"/>
                  </a:lnTo>
                  <a:lnTo>
                    <a:pt x="4633175" y="2286"/>
                  </a:lnTo>
                  <a:close/>
                </a:path>
                <a:path w="5743575" h="319405">
                  <a:moveTo>
                    <a:pt x="5130888" y="1270"/>
                  </a:moveTo>
                  <a:lnTo>
                    <a:pt x="5154891" y="1270"/>
                  </a:lnTo>
                  <a:lnTo>
                    <a:pt x="5278843" y="313944"/>
                  </a:lnTo>
                  <a:lnTo>
                    <a:pt x="5218391" y="313944"/>
                  </a:lnTo>
                  <a:lnTo>
                    <a:pt x="5195912" y="251460"/>
                  </a:lnTo>
                  <a:lnTo>
                    <a:pt x="5090248" y="251460"/>
                  </a:lnTo>
                  <a:lnTo>
                    <a:pt x="5068785" y="313944"/>
                  </a:lnTo>
                  <a:lnTo>
                    <a:pt x="5007825" y="313944"/>
                  </a:lnTo>
                  <a:lnTo>
                    <a:pt x="5130888" y="1270"/>
                  </a:lnTo>
                  <a:close/>
                </a:path>
                <a:path w="5743575" h="319405">
                  <a:moveTo>
                    <a:pt x="3899496" y="1270"/>
                  </a:moveTo>
                  <a:lnTo>
                    <a:pt x="3923499" y="1270"/>
                  </a:lnTo>
                  <a:lnTo>
                    <a:pt x="4047451" y="313944"/>
                  </a:lnTo>
                  <a:lnTo>
                    <a:pt x="3986999" y="313944"/>
                  </a:lnTo>
                  <a:lnTo>
                    <a:pt x="3964520" y="251460"/>
                  </a:lnTo>
                  <a:lnTo>
                    <a:pt x="3858856" y="251460"/>
                  </a:lnTo>
                  <a:lnTo>
                    <a:pt x="3837393" y="313944"/>
                  </a:lnTo>
                  <a:lnTo>
                    <a:pt x="3776433" y="313944"/>
                  </a:lnTo>
                  <a:lnTo>
                    <a:pt x="3899496" y="1270"/>
                  </a:lnTo>
                  <a:close/>
                </a:path>
                <a:path w="5743575" h="319405">
                  <a:moveTo>
                    <a:pt x="1692744" y="1270"/>
                  </a:moveTo>
                  <a:lnTo>
                    <a:pt x="1716747" y="1270"/>
                  </a:lnTo>
                  <a:lnTo>
                    <a:pt x="1840699" y="313944"/>
                  </a:lnTo>
                  <a:lnTo>
                    <a:pt x="1780247" y="313944"/>
                  </a:lnTo>
                  <a:lnTo>
                    <a:pt x="1757768" y="251460"/>
                  </a:lnTo>
                  <a:lnTo>
                    <a:pt x="1652104" y="251460"/>
                  </a:lnTo>
                  <a:lnTo>
                    <a:pt x="1630641" y="313944"/>
                  </a:lnTo>
                  <a:lnTo>
                    <a:pt x="1569681" y="313944"/>
                  </a:lnTo>
                  <a:lnTo>
                    <a:pt x="1692744" y="1270"/>
                  </a:lnTo>
                  <a:close/>
                </a:path>
                <a:path w="5743575" h="319405">
                  <a:moveTo>
                    <a:pt x="909408" y="1270"/>
                  </a:moveTo>
                  <a:lnTo>
                    <a:pt x="933411" y="1270"/>
                  </a:lnTo>
                  <a:lnTo>
                    <a:pt x="1057363" y="313944"/>
                  </a:lnTo>
                  <a:lnTo>
                    <a:pt x="996911" y="313944"/>
                  </a:lnTo>
                  <a:lnTo>
                    <a:pt x="974432" y="251460"/>
                  </a:lnTo>
                  <a:lnTo>
                    <a:pt x="868768" y="251460"/>
                  </a:lnTo>
                  <a:lnTo>
                    <a:pt x="847305" y="313944"/>
                  </a:lnTo>
                  <a:lnTo>
                    <a:pt x="786345" y="313944"/>
                  </a:lnTo>
                  <a:lnTo>
                    <a:pt x="909408" y="1270"/>
                  </a:lnTo>
                  <a:close/>
                </a:path>
                <a:path w="5743575" h="319405">
                  <a:moveTo>
                    <a:pt x="122986" y="1270"/>
                  </a:moveTo>
                  <a:lnTo>
                    <a:pt x="146989" y="1270"/>
                  </a:lnTo>
                  <a:lnTo>
                    <a:pt x="271030" y="313944"/>
                  </a:lnTo>
                  <a:lnTo>
                    <a:pt x="210591" y="313944"/>
                  </a:lnTo>
                  <a:lnTo>
                    <a:pt x="188061" y="251460"/>
                  </a:lnTo>
                  <a:lnTo>
                    <a:pt x="82334" y="251460"/>
                  </a:lnTo>
                  <a:lnTo>
                    <a:pt x="60858" y="313944"/>
                  </a:lnTo>
                  <a:lnTo>
                    <a:pt x="0" y="313944"/>
                  </a:lnTo>
                  <a:lnTo>
                    <a:pt x="122986" y="1270"/>
                  </a:lnTo>
                  <a:close/>
                </a:path>
                <a:path w="5743575" h="319405">
                  <a:moveTo>
                    <a:pt x="2487383" y="126"/>
                  </a:moveTo>
                  <a:lnTo>
                    <a:pt x="2512363" y="1387"/>
                  </a:lnTo>
                  <a:lnTo>
                    <a:pt x="2533770" y="5159"/>
                  </a:lnTo>
                  <a:lnTo>
                    <a:pt x="2551606" y="11431"/>
                  </a:lnTo>
                  <a:lnTo>
                    <a:pt x="2565869" y="20193"/>
                  </a:lnTo>
                  <a:lnTo>
                    <a:pt x="2549232" y="67310"/>
                  </a:lnTo>
                  <a:lnTo>
                    <a:pt x="2534637" y="58308"/>
                  </a:lnTo>
                  <a:lnTo>
                    <a:pt x="2519626" y="51879"/>
                  </a:lnTo>
                  <a:lnTo>
                    <a:pt x="2504209" y="48021"/>
                  </a:lnTo>
                  <a:lnTo>
                    <a:pt x="2488399" y="46736"/>
                  </a:lnTo>
                  <a:lnTo>
                    <a:pt x="2479494" y="47357"/>
                  </a:lnTo>
                  <a:lnTo>
                    <a:pt x="2449293" y="75057"/>
                  </a:lnTo>
                  <a:lnTo>
                    <a:pt x="2448648" y="82676"/>
                  </a:lnTo>
                  <a:lnTo>
                    <a:pt x="2452316" y="96113"/>
                  </a:lnTo>
                  <a:lnTo>
                    <a:pt x="2463317" y="109775"/>
                  </a:lnTo>
                  <a:lnTo>
                    <a:pt x="2481653" y="123699"/>
                  </a:lnTo>
                  <a:lnTo>
                    <a:pt x="2507322" y="137922"/>
                  </a:lnTo>
                  <a:lnTo>
                    <a:pt x="2521755" y="145321"/>
                  </a:lnTo>
                  <a:lnTo>
                    <a:pt x="2534008" y="152447"/>
                  </a:lnTo>
                  <a:lnTo>
                    <a:pt x="2564107" y="179546"/>
                  </a:lnTo>
                  <a:lnTo>
                    <a:pt x="2579534" y="223081"/>
                  </a:lnTo>
                  <a:lnTo>
                    <a:pt x="2579966" y="233299"/>
                  </a:lnTo>
                  <a:lnTo>
                    <a:pt x="2578131" y="251229"/>
                  </a:lnTo>
                  <a:lnTo>
                    <a:pt x="2550502" y="295021"/>
                  </a:lnTo>
                  <a:lnTo>
                    <a:pt x="2515816" y="313134"/>
                  </a:lnTo>
                  <a:lnTo>
                    <a:pt x="2471127" y="319150"/>
                  </a:lnTo>
                  <a:lnTo>
                    <a:pt x="2450105" y="317767"/>
                  </a:lnTo>
                  <a:lnTo>
                    <a:pt x="2430106" y="313610"/>
                  </a:lnTo>
                  <a:lnTo>
                    <a:pt x="2411156" y="306667"/>
                  </a:lnTo>
                  <a:lnTo>
                    <a:pt x="2393276" y="296925"/>
                  </a:lnTo>
                  <a:lnTo>
                    <a:pt x="2413469" y="247776"/>
                  </a:lnTo>
                  <a:lnTo>
                    <a:pt x="2429610" y="257758"/>
                  </a:lnTo>
                  <a:lnTo>
                    <a:pt x="2445632" y="264858"/>
                  </a:lnTo>
                  <a:lnTo>
                    <a:pt x="2461511" y="269101"/>
                  </a:lnTo>
                  <a:lnTo>
                    <a:pt x="2477223" y="270510"/>
                  </a:lnTo>
                  <a:lnTo>
                    <a:pt x="2498319" y="268412"/>
                  </a:lnTo>
                  <a:lnTo>
                    <a:pt x="2513403" y="262112"/>
                  </a:lnTo>
                  <a:lnTo>
                    <a:pt x="2522461" y="251596"/>
                  </a:lnTo>
                  <a:lnTo>
                    <a:pt x="2525483" y="236854"/>
                  </a:lnTo>
                  <a:lnTo>
                    <a:pt x="2524769" y="229044"/>
                  </a:lnTo>
                  <a:lnTo>
                    <a:pt x="2496734" y="191595"/>
                  </a:lnTo>
                  <a:lnTo>
                    <a:pt x="2450978" y="166149"/>
                  </a:lnTo>
                  <a:lnTo>
                    <a:pt x="2437568" y="158448"/>
                  </a:lnTo>
                  <a:lnTo>
                    <a:pt x="2408548" y="132810"/>
                  </a:lnTo>
                  <a:lnTo>
                    <a:pt x="2394318" y="92517"/>
                  </a:lnTo>
                  <a:lnTo>
                    <a:pt x="2393911" y="83185"/>
                  </a:lnTo>
                  <a:lnTo>
                    <a:pt x="2395535" y="66039"/>
                  </a:lnTo>
                  <a:lnTo>
                    <a:pt x="2420073" y="23749"/>
                  </a:lnTo>
                  <a:lnTo>
                    <a:pt x="2467758" y="1603"/>
                  </a:lnTo>
                  <a:lnTo>
                    <a:pt x="2487383" y="126"/>
                  </a:lnTo>
                  <a:close/>
                </a:path>
                <a:path w="5743575" h="319405">
                  <a:moveTo>
                    <a:pt x="2014562" y="126"/>
                  </a:moveTo>
                  <a:lnTo>
                    <a:pt x="2038968" y="2030"/>
                  </a:lnTo>
                  <a:lnTo>
                    <a:pt x="2061505" y="7731"/>
                  </a:lnTo>
                  <a:lnTo>
                    <a:pt x="2082160" y="17218"/>
                  </a:lnTo>
                  <a:lnTo>
                    <a:pt x="2100922" y="30479"/>
                  </a:lnTo>
                  <a:lnTo>
                    <a:pt x="2077935" y="74549"/>
                  </a:lnTo>
                  <a:lnTo>
                    <a:pt x="2072433" y="70189"/>
                  </a:lnTo>
                  <a:lnTo>
                    <a:pt x="2065632" y="65865"/>
                  </a:lnTo>
                  <a:lnTo>
                    <a:pt x="2029263" y="50927"/>
                  </a:lnTo>
                  <a:lnTo>
                    <a:pt x="2013292" y="48768"/>
                  </a:lnTo>
                  <a:lnTo>
                    <a:pt x="1991740" y="50696"/>
                  </a:lnTo>
                  <a:lnTo>
                    <a:pt x="1955875" y="66127"/>
                  </a:lnTo>
                  <a:lnTo>
                    <a:pt x="1929963" y="96369"/>
                  </a:lnTo>
                  <a:lnTo>
                    <a:pt x="1916766" y="137707"/>
                  </a:lnTo>
                  <a:lnTo>
                    <a:pt x="1915121" y="162306"/>
                  </a:lnTo>
                  <a:lnTo>
                    <a:pt x="1916741" y="185717"/>
                  </a:lnTo>
                  <a:lnTo>
                    <a:pt x="1929695" y="225063"/>
                  </a:lnTo>
                  <a:lnTo>
                    <a:pt x="1955057" y="253954"/>
                  </a:lnTo>
                  <a:lnTo>
                    <a:pt x="2011260" y="270510"/>
                  </a:lnTo>
                  <a:lnTo>
                    <a:pt x="2025211" y="269509"/>
                  </a:lnTo>
                  <a:lnTo>
                    <a:pt x="2059393" y="193928"/>
                  </a:lnTo>
                  <a:lnTo>
                    <a:pt x="2016721" y="193928"/>
                  </a:lnTo>
                  <a:lnTo>
                    <a:pt x="2016721" y="147193"/>
                  </a:lnTo>
                  <a:lnTo>
                    <a:pt x="2114130" y="147193"/>
                  </a:lnTo>
                  <a:lnTo>
                    <a:pt x="2114130" y="285241"/>
                  </a:lnTo>
                  <a:lnTo>
                    <a:pt x="2078447" y="305333"/>
                  </a:lnTo>
                  <a:lnTo>
                    <a:pt x="2032946" y="316944"/>
                  </a:lnTo>
                  <a:lnTo>
                    <a:pt x="2002370" y="319150"/>
                  </a:lnTo>
                  <a:lnTo>
                    <a:pt x="1970938" y="316436"/>
                  </a:lnTo>
                  <a:lnTo>
                    <a:pt x="1918360" y="294719"/>
                  </a:lnTo>
                  <a:lnTo>
                    <a:pt x="1880212" y="252239"/>
                  </a:lnTo>
                  <a:lnTo>
                    <a:pt x="1860781" y="194760"/>
                  </a:lnTo>
                  <a:lnTo>
                    <a:pt x="1858352" y="160782"/>
                  </a:lnTo>
                  <a:lnTo>
                    <a:pt x="1860996" y="126805"/>
                  </a:lnTo>
                  <a:lnTo>
                    <a:pt x="1882141" y="68806"/>
                  </a:lnTo>
                  <a:lnTo>
                    <a:pt x="1923622" y="25255"/>
                  </a:lnTo>
                  <a:lnTo>
                    <a:pt x="1980582" y="2915"/>
                  </a:lnTo>
                  <a:lnTo>
                    <a:pt x="2014562" y="126"/>
                  </a:lnTo>
                  <a:close/>
                </a:path>
                <a:path w="5743575" h="319405">
                  <a:moveTo>
                    <a:pt x="2880956" y="0"/>
                  </a:moveTo>
                  <a:lnTo>
                    <a:pt x="2939726" y="10302"/>
                  </a:lnTo>
                  <a:lnTo>
                    <a:pt x="2982683" y="41275"/>
                  </a:lnTo>
                  <a:lnTo>
                    <a:pt x="3009084" y="90805"/>
                  </a:lnTo>
                  <a:lnTo>
                    <a:pt x="3017862" y="157099"/>
                  </a:lnTo>
                  <a:lnTo>
                    <a:pt x="3015574" y="192434"/>
                  </a:lnTo>
                  <a:lnTo>
                    <a:pt x="2997235" y="251628"/>
                  </a:lnTo>
                  <a:lnTo>
                    <a:pt x="2960847" y="294558"/>
                  </a:lnTo>
                  <a:lnTo>
                    <a:pt x="2908650" y="316414"/>
                  </a:lnTo>
                  <a:lnTo>
                    <a:pt x="2876765" y="319150"/>
                  </a:lnTo>
                  <a:lnTo>
                    <a:pt x="2847524" y="316456"/>
                  </a:lnTo>
                  <a:lnTo>
                    <a:pt x="2799899" y="294826"/>
                  </a:lnTo>
                  <a:lnTo>
                    <a:pt x="2767014" y="252128"/>
                  </a:lnTo>
                  <a:lnTo>
                    <a:pt x="2750440" y="192744"/>
                  </a:lnTo>
                  <a:lnTo>
                    <a:pt x="2748368" y="157099"/>
                  </a:lnTo>
                  <a:lnTo>
                    <a:pt x="2750611" y="125406"/>
                  </a:lnTo>
                  <a:lnTo>
                    <a:pt x="2768621" y="69641"/>
                  </a:lnTo>
                  <a:lnTo>
                    <a:pt x="2804036" y="25610"/>
                  </a:lnTo>
                  <a:lnTo>
                    <a:pt x="2852284" y="2837"/>
                  </a:lnTo>
                  <a:lnTo>
                    <a:pt x="2880956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500166" y="1049147"/>
            <a:ext cx="1714512" cy="321310"/>
            <a:chOff x="506247" y="1049147"/>
            <a:chExt cx="1370965" cy="321310"/>
          </a:xfrm>
        </p:grpSpPr>
        <p:sp>
          <p:nvSpPr>
            <p:cNvPr id="10" name="object 10"/>
            <p:cNvSpPr/>
            <p:nvPr/>
          </p:nvSpPr>
          <p:spPr>
            <a:xfrm>
              <a:off x="507136" y="1050036"/>
              <a:ext cx="1369161" cy="3191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13218" y="1101090"/>
              <a:ext cx="118884" cy="21513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97305" y="1097788"/>
              <a:ext cx="157606" cy="22364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7136" y="1050036"/>
              <a:ext cx="1369695" cy="319405"/>
            </a:xfrm>
            <a:custGeom>
              <a:avLst/>
              <a:gdLst/>
              <a:ahLst/>
              <a:cxnLst/>
              <a:rect l="l" t="t" r="r" b="b"/>
              <a:pathLst>
                <a:path w="1369695" h="319405">
                  <a:moveTo>
                    <a:pt x="1174978" y="5461"/>
                  </a:moveTo>
                  <a:lnTo>
                    <a:pt x="1229715" y="5461"/>
                  </a:lnTo>
                  <a:lnTo>
                    <a:pt x="1229715" y="265302"/>
                  </a:lnTo>
                  <a:lnTo>
                    <a:pt x="1369161" y="265302"/>
                  </a:lnTo>
                  <a:lnTo>
                    <a:pt x="1369161" y="313943"/>
                  </a:lnTo>
                  <a:lnTo>
                    <a:pt x="1174978" y="313943"/>
                  </a:lnTo>
                  <a:lnTo>
                    <a:pt x="1174978" y="5461"/>
                  </a:lnTo>
                  <a:close/>
                </a:path>
                <a:path w="1369695" h="319405">
                  <a:moveTo>
                    <a:pt x="929614" y="5461"/>
                  </a:moveTo>
                  <a:lnTo>
                    <a:pt x="1126464" y="5461"/>
                  </a:lnTo>
                  <a:lnTo>
                    <a:pt x="1126464" y="54101"/>
                  </a:lnTo>
                  <a:lnTo>
                    <a:pt x="984351" y="54101"/>
                  </a:lnTo>
                  <a:lnTo>
                    <a:pt x="984351" y="126364"/>
                  </a:lnTo>
                  <a:lnTo>
                    <a:pt x="1086205" y="126364"/>
                  </a:lnTo>
                  <a:lnTo>
                    <a:pt x="1086205" y="172847"/>
                  </a:lnTo>
                  <a:lnTo>
                    <a:pt x="984351" y="172847"/>
                  </a:lnTo>
                  <a:lnTo>
                    <a:pt x="984351" y="265302"/>
                  </a:lnTo>
                  <a:lnTo>
                    <a:pt x="1124178" y="265302"/>
                  </a:lnTo>
                  <a:lnTo>
                    <a:pt x="1124178" y="313943"/>
                  </a:lnTo>
                  <a:lnTo>
                    <a:pt x="929614" y="313943"/>
                  </a:lnTo>
                  <a:lnTo>
                    <a:pt x="929614" y="5461"/>
                  </a:lnTo>
                  <a:close/>
                </a:path>
                <a:path w="1369695" h="319405">
                  <a:moveTo>
                    <a:pt x="62115" y="5461"/>
                  </a:moveTo>
                  <a:lnTo>
                    <a:pt x="91186" y="5461"/>
                  </a:lnTo>
                  <a:lnTo>
                    <a:pt x="157937" y="213233"/>
                  </a:lnTo>
                  <a:lnTo>
                    <a:pt x="223227" y="5461"/>
                  </a:lnTo>
                  <a:lnTo>
                    <a:pt x="252069" y="5461"/>
                  </a:lnTo>
                  <a:lnTo>
                    <a:pt x="315036" y="314198"/>
                  </a:lnTo>
                  <a:lnTo>
                    <a:pt x="261975" y="314198"/>
                  </a:lnTo>
                  <a:lnTo>
                    <a:pt x="229958" y="147827"/>
                  </a:lnTo>
                  <a:lnTo>
                    <a:pt x="167843" y="318135"/>
                  </a:lnTo>
                  <a:lnTo>
                    <a:pt x="148247" y="318135"/>
                  </a:lnTo>
                  <a:lnTo>
                    <a:pt x="86131" y="147827"/>
                  </a:lnTo>
                  <a:lnTo>
                    <a:pt x="52857" y="314198"/>
                  </a:lnTo>
                  <a:lnTo>
                    <a:pt x="0" y="314198"/>
                  </a:lnTo>
                  <a:lnTo>
                    <a:pt x="62115" y="5461"/>
                  </a:lnTo>
                  <a:close/>
                </a:path>
                <a:path w="1369695" h="319405">
                  <a:moveTo>
                    <a:pt x="734555" y="3301"/>
                  </a:moveTo>
                  <a:lnTo>
                    <a:pt x="794964" y="13192"/>
                  </a:lnTo>
                  <a:lnTo>
                    <a:pt x="841476" y="42799"/>
                  </a:lnTo>
                  <a:lnTo>
                    <a:pt x="871083" y="88709"/>
                  </a:lnTo>
                  <a:lnTo>
                    <a:pt x="880973" y="147574"/>
                  </a:lnTo>
                  <a:lnTo>
                    <a:pt x="876518" y="198394"/>
                  </a:lnTo>
                  <a:lnTo>
                    <a:pt x="863154" y="239982"/>
                  </a:lnTo>
                  <a:lnTo>
                    <a:pt x="840882" y="272335"/>
                  </a:lnTo>
                  <a:lnTo>
                    <a:pt x="809706" y="295449"/>
                  </a:lnTo>
                  <a:lnTo>
                    <a:pt x="769628" y="309319"/>
                  </a:lnTo>
                  <a:lnTo>
                    <a:pt x="720648" y="313943"/>
                  </a:lnTo>
                  <a:lnTo>
                    <a:pt x="652208" y="313943"/>
                  </a:lnTo>
                  <a:lnTo>
                    <a:pt x="652208" y="5587"/>
                  </a:lnTo>
                  <a:lnTo>
                    <a:pt x="681916" y="4587"/>
                  </a:lnTo>
                  <a:lnTo>
                    <a:pt x="705545" y="3873"/>
                  </a:lnTo>
                  <a:lnTo>
                    <a:pt x="723092" y="3444"/>
                  </a:lnTo>
                  <a:lnTo>
                    <a:pt x="734555" y="3301"/>
                  </a:lnTo>
                  <a:close/>
                </a:path>
                <a:path w="1369695" h="319405">
                  <a:moveTo>
                    <a:pt x="466864" y="0"/>
                  </a:moveTo>
                  <a:lnTo>
                    <a:pt x="525570" y="10302"/>
                  </a:lnTo>
                  <a:lnTo>
                    <a:pt x="568579" y="41275"/>
                  </a:lnTo>
                  <a:lnTo>
                    <a:pt x="594960" y="90804"/>
                  </a:lnTo>
                  <a:lnTo>
                    <a:pt x="603757" y="157099"/>
                  </a:lnTo>
                  <a:lnTo>
                    <a:pt x="601460" y="192434"/>
                  </a:lnTo>
                  <a:lnTo>
                    <a:pt x="583082" y="251628"/>
                  </a:lnTo>
                  <a:lnTo>
                    <a:pt x="546701" y="294558"/>
                  </a:lnTo>
                  <a:lnTo>
                    <a:pt x="494529" y="316414"/>
                  </a:lnTo>
                  <a:lnTo>
                    <a:pt x="462660" y="319150"/>
                  </a:lnTo>
                  <a:lnTo>
                    <a:pt x="433402" y="316456"/>
                  </a:lnTo>
                  <a:lnTo>
                    <a:pt x="385753" y="294826"/>
                  </a:lnTo>
                  <a:lnTo>
                    <a:pt x="352851" y="252128"/>
                  </a:lnTo>
                  <a:lnTo>
                    <a:pt x="336272" y="192744"/>
                  </a:lnTo>
                  <a:lnTo>
                    <a:pt x="334200" y="157099"/>
                  </a:lnTo>
                  <a:lnTo>
                    <a:pt x="336455" y="125406"/>
                  </a:lnTo>
                  <a:lnTo>
                    <a:pt x="354506" y="69641"/>
                  </a:lnTo>
                  <a:lnTo>
                    <a:pt x="389887" y="25610"/>
                  </a:lnTo>
                  <a:lnTo>
                    <a:pt x="438168" y="2837"/>
                  </a:lnTo>
                  <a:lnTo>
                    <a:pt x="466864" y="0"/>
                  </a:lnTo>
                  <a:close/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35940" y="1556740"/>
            <a:ext cx="6263005" cy="78226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700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dirty="0">
                <a:latin typeface="+mj-lt"/>
              </a:rPr>
              <a:t>Simple </a:t>
            </a:r>
            <a:r>
              <a:rPr sz="2000" spc="-5" dirty="0">
                <a:latin typeface="+mj-lt"/>
              </a:rPr>
              <a:t>and easy to explain to</a:t>
            </a:r>
            <a:r>
              <a:rPr sz="2000" spc="-40" dirty="0">
                <a:latin typeface="+mj-lt"/>
              </a:rPr>
              <a:t> </a:t>
            </a:r>
            <a:r>
              <a:rPr sz="2000" spc="-55" dirty="0">
                <a:latin typeface="+mj-lt"/>
              </a:rPr>
              <a:t>customers</a:t>
            </a:r>
          </a:p>
          <a:p>
            <a:pPr marL="287020" indent="-274955">
              <a:lnSpc>
                <a:spcPct val="100000"/>
              </a:lnSpc>
              <a:spcBef>
                <a:spcPts val="600"/>
              </a:spcBef>
              <a:buClr>
                <a:srgbClr val="313131"/>
              </a:buClr>
              <a:buSzPct val="73076"/>
              <a:buFont typeface="Arial"/>
              <a:buChar char=""/>
              <a:tabLst>
                <a:tab pos="287655" algn="l"/>
              </a:tabLst>
            </a:pPr>
            <a:r>
              <a:rPr sz="2000" spc="-5" dirty="0">
                <a:latin typeface="+mj-lt"/>
              </a:rPr>
              <a:t>It</a:t>
            </a:r>
            <a:r>
              <a:rPr sz="2000" spc="-10" dirty="0">
                <a:latin typeface="+mj-lt"/>
              </a:rPr>
              <a:t> </a:t>
            </a:r>
            <a:r>
              <a:rPr sz="2000" spc="-5" dirty="0">
                <a:latin typeface="+mj-lt"/>
              </a:rPr>
              <a:t>presents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35940" y="2566543"/>
            <a:ext cx="6581775" cy="169341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34035" indent="-229235">
              <a:lnSpc>
                <a:spcPct val="100000"/>
              </a:lnSpc>
              <a:spcBef>
                <a:spcPts val="105"/>
              </a:spcBef>
              <a:buClr>
                <a:srgbClr val="4E8542"/>
              </a:buClr>
              <a:buSzPct val="78260"/>
              <a:buFont typeface="Arial"/>
              <a:buChar char=""/>
              <a:tabLst>
                <a:tab pos="534670" algn="l"/>
              </a:tabLst>
            </a:pPr>
            <a:r>
              <a:rPr sz="2000" dirty="0">
                <a:latin typeface="+mj-lt"/>
                <a:cs typeface="Trebuchet MS"/>
              </a:rPr>
              <a:t>a very high-level view of </a:t>
            </a:r>
            <a:r>
              <a:rPr sz="2000" spc="-5" dirty="0">
                <a:latin typeface="+mj-lt"/>
                <a:cs typeface="Trebuchet MS"/>
              </a:rPr>
              <a:t>the</a:t>
            </a:r>
            <a:r>
              <a:rPr sz="2000" spc="-130" dirty="0">
                <a:latin typeface="+mj-lt"/>
                <a:cs typeface="Trebuchet MS"/>
              </a:rPr>
              <a:t> </a:t>
            </a:r>
            <a:r>
              <a:rPr sz="2000" dirty="0">
                <a:latin typeface="+mj-lt"/>
                <a:cs typeface="Trebuchet MS"/>
              </a:rPr>
              <a:t>development</a:t>
            </a:r>
            <a:endParaRPr sz="2000">
              <a:latin typeface="+mj-lt"/>
              <a:cs typeface="Trebuchet MS"/>
            </a:endParaRPr>
          </a:p>
          <a:p>
            <a:pPr marL="534035">
              <a:lnSpc>
                <a:spcPct val="100000"/>
              </a:lnSpc>
            </a:pPr>
            <a:r>
              <a:rPr sz="2000" spc="-5" dirty="0">
                <a:latin typeface="+mj-lt"/>
                <a:cs typeface="Trebuchet MS"/>
              </a:rPr>
              <a:t>process</a:t>
            </a:r>
            <a:endParaRPr sz="2000">
              <a:latin typeface="+mj-lt"/>
              <a:cs typeface="Trebuchet MS"/>
            </a:endParaRPr>
          </a:p>
          <a:p>
            <a:pPr marL="534035" indent="-229235">
              <a:lnSpc>
                <a:spcPct val="100000"/>
              </a:lnSpc>
              <a:spcBef>
                <a:spcPts val="490"/>
              </a:spcBef>
              <a:buClr>
                <a:srgbClr val="4E8542"/>
              </a:buClr>
              <a:buSzPct val="78260"/>
              <a:buFont typeface="Arial"/>
              <a:buChar char=""/>
              <a:tabLst>
                <a:tab pos="534670" algn="l"/>
              </a:tabLst>
            </a:pPr>
            <a:r>
              <a:rPr sz="2000" dirty="0">
                <a:latin typeface="+mj-lt"/>
                <a:cs typeface="Trebuchet MS"/>
              </a:rPr>
              <a:t>sequence of </a:t>
            </a:r>
            <a:r>
              <a:rPr sz="2000" spc="-5" dirty="0">
                <a:latin typeface="+mj-lt"/>
                <a:cs typeface="Trebuchet MS"/>
              </a:rPr>
              <a:t>process</a:t>
            </a:r>
            <a:r>
              <a:rPr sz="2000" spc="-90" dirty="0">
                <a:latin typeface="+mj-lt"/>
                <a:cs typeface="Trebuchet MS"/>
              </a:rPr>
              <a:t> </a:t>
            </a:r>
            <a:r>
              <a:rPr sz="2000" spc="-5" dirty="0">
                <a:latin typeface="+mj-lt"/>
                <a:cs typeface="Trebuchet MS"/>
              </a:rPr>
              <a:t>activities</a:t>
            </a:r>
            <a:endParaRPr sz="2000">
              <a:latin typeface="+mj-lt"/>
              <a:cs typeface="Trebuchet MS"/>
            </a:endParaRPr>
          </a:p>
          <a:p>
            <a:pPr marL="287020" marR="5080" indent="-274955">
              <a:lnSpc>
                <a:spcPct val="100000"/>
              </a:lnSpc>
              <a:spcBef>
                <a:spcPts val="600"/>
              </a:spcBef>
            </a:pPr>
            <a:r>
              <a:rPr sz="2000" spc="350" smtClean="0">
                <a:latin typeface="+mj-lt"/>
                <a:cs typeface="Arial"/>
              </a:rPr>
              <a:t> </a:t>
            </a:r>
            <a:r>
              <a:rPr sz="2000" spc="-5" dirty="0">
                <a:latin typeface="+mj-lt"/>
                <a:cs typeface="Trebuchet MS"/>
              </a:rPr>
              <a:t>Each major </a:t>
            </a:r>
            <a:r>
              <a:rPr sz="2000" dirty="0">
                <a:latin typeface="+mj-lt"/>
                <a:cs typeface="Trebuchet MS"/>
              </a:rPr>
              <a:t>phase </a:t>
            </a:r>
            <a:r>
              <a:rPr sz="2000" spc="-5" dirty="0">
                <a:latin typeface="+mj-lt"/>
                <a:cs typeface="Trebuchet MS"/>
              </a:rPr>
              <a:t>is marked </a:t>
            </a:r>
            <a:r>
              <a:rPr sz="2000" dirty="0">
                <a:latin typeface="+mj-lt"/>
                <a:cs typeface="Trebuchet MS"/>
              </a:rPr>
              <a:t>by</a:t>
            </a:r>
            <a:r>
              <a:rPr sz="2000" spc="-434" dirty="0">
                <a:latin typeface="+mj-lt"/>
                <a:cs typeface="Trebuchet MS"/>
              </a:rPr>
              <a:t> </a:t>
            </a:r>
            <a:r>
              <a:rPr sz="2000" spc="-55" dirty="0">
                <a:latin typeface="+mj-lt"/>
                <a:cs typeface="Trebuchet MS"/>
              </a:rPr>
              <a:t>milestones  </a:t>
            </a:r>
            <a:r>
              <a:rPr sz="2000" dirty="0">
                <a:latin typeface="+mj-lt"/>
                <a:cs typeface="Trebuchet MS"/>
              </a:rPr>
              <a:t>and </a:t>
            </a:r>
            <a:r>
              <a:rPr sz="2000" spc="-5" dirty="0">
                <a:latin typeface="+mj-lt"/>
                <a:cs typeface="Trebuchet MS"/>
              </a:rPr>
              <a:t>deliverables</a:t>
            </a:r>
            <a:r>
              <a:rPr sz="2000" spc="-60" dirty="0">
                <a:latin typeface="+mj-lt"/>
                <a:cs typeface="Trebuchet MS"/>
              </a:rPr>
              <a:t> </a:t>
            </a:r>
            <a:r>
              <a:rPr sz="2000" spc="-5" dirty="0">
                <a:latin typeface="+mj-lt"/>
                <a:cs typeface="Trebuchet MS"/>
              </a:rPr>
              <a:t>(artefacts)</a:t>
            </a:r>
            <a:endParaRPr sz="2000">
              <a:latin typeface="+mj-lt"/>
              <a:cs typeface="Trebuchet MS"/>
            </a:endParaRPr>
          </a:p>
        </p:txBody>
      </p:sp>
      <p:pic>
        <p:nvPicPr>
          <p:cNvPr id="9218" name="Picture 2" descr="C:\Users\USER\Downloads\2c9ce1e2-51da-4b59-b506-9ca616b3b6e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357290" cy="1071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1858</Words>
  <Application>Microsoft Office PowerPoint</Application>
  <PresentationFormat>On-screen Show (4:3)</PresentationFormat>
  <Paragraphs>195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Slide 1</vt:lpstr>
      <vt:lpstr>Content</vt:lpstr>
      <vt:lpstr>                     Software Process  A series of steps taken to produce an  intended output    Steps involves are:-</vt:lpstr>
      <vt:lpstr>Slide 4</vt:lpstr>
      <vt:lpstr>Slide 5</vt:lpstr>
      <vt:lpstr>  When a process involves building a software,  the process may be referred to as software  life cycle</vt:lpstr>
      <vt:lpstr>Slide 7</vt:lpstr>
      <vt:lpstr> The SDLC is represented as follows by this  model</vt:lpstr>
      <vt:lpstr>Simple and easy to explain to customers It presents</vt:lpstr>
      <vt:lpstr>There is no iteration in waterfall model Most software developments apply a great  many iterations</vt:lpstr>
      <vt:lpstr>Slide 11</vt:lpstr>
      <vt:lpstr>Waterfall model is hardly ever used as a solo  process model. Most of the time it is used along side  prototype process model</vt:lpstr>
      <vt:lpstr>A prototype is a partially developed product Prototyping helps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Similar to incremental model More focus on risk analysis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USER</cp:lastModifiedBy>
  <cp:revision>27</cp:revision>
  <dcterms:created xsi:type="dcterms:W3CDTF">2021-05-19T10:57:34Z</dcterms:created>
  <dcterms:modified xsi:type="dcterms:W3CDTF">2021-07-20T05:06:01Z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2015-04-23T00:00:00Z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2021-05-19T00:00:00Z</vt:filetime>
  </property>
</Properties>
</file>